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sldIdLst>
    <p:sldId id="256" r:id="rId5"/>
    <p:sldId id="446" r:id="rId6"/>
    <p:sldId id="483" r:id="rId7"/>
    <p:sldId id="448" r:id="rId8"/>
    <p:sldId id="486" r:id="rId9"/>
    <p:sldId id="485" r:id="rId10"/>
    <p:sldId id="447" r:id="rId11"/>
    <p:sldId id="450" r:id="rId12"/>
    <p:sldId id="451" r:id="rId13"/>
    <p:sldId id="487" r:id="rId14"/>
    <p:sldId id="488" r:id="rId15"/>
    <p:sldId id="454" r:id="rId16"/>
    <p:sldId id="489" r:id="rId17"/>
    <p:sldId id="455" r:id="rId18"/>
    <p:sldId id="484" r:id="rId19"/>
  </p:sldIdLst>
  <p:sldSz cx="9144000" cy="5143500" type="screen16x9"/>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88D069C-D8FA-BFA1-7395-4E9804768E84}" name="Lisa May" initials="LM" userId="S::lisa.may@chiavic.com.au::50361b24-c2ad-4263-be33-b1e27c55f874" providerId="AD"/>
  <p188:author id="{5FDB2FFA-2C13-1AFB-8E6F-FE07AA5AFBA5}" name="Jason Perdriau" initials="JP" userId="S::Jason.Perdriau@chiavic.com.au::befa60a2-b0bb-44d8-8191-9df6443b944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6A8EF4-B76A-4223-A909-14A17B895297}" v="103" dt="2022-08-31T05:38:00.3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30" d="100"/>
          <a:sy n="130" d="100"/>
        </p:scale>
        <p:origin x="738" y="11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sa May" userId="50361b24-c2ad-4263-be33-b1e27c55f874" providerId="ADAL" clId="{CA6A8EF4-B76A-4223-A909-14A17B895297}"/>
    <pc:docChg chg="undo custSel addSld delSld modSld sldOrd">
      <pc:chgData name="Lisa May" userId="50361b24-c2ad-4263-be33-b1e27c55f874" providerId="ADAL" clId="{CA6A8EF4-B76A-4223-A909-14A17B895297}" dt="2022-08-31T05:47:00.540" v="516" actId="2696"/>
      <pc:docMkLst>
        <pc:docMk/>
      </pc:docMkLst>
      <pc:sldChg chg="delSp modSp mod">
        <pc:chgData name="Lisa May" userId="50361b24-c2ad-4263-be33-b1e27c55f874" providerId="ADAL" clId="{CA6A8EF4-B76A-4223-A909-14A17B895297}" dt="2022-08-31T05:18:26.175" v="41" actId="114"/>
        <pc:sldMkLst>
          <pc:docMk/>
          <pc:sldMk cId="2777104478" sldId="256"/>
        </pc:sldMkLst>
        <pc:spChg chg="mod">
          <ac:chgData name="Lisa May" userId="50361b24-c2ad-4263-be33-b1e27c55f874" providerId="ADAL" clId="{CA6A8EF4-B76A-4223-A909-14A17B895297}" dt="2022-08-31T05:17:57.536" v="36" actId="20577"/>
          <ac:spMkLst>
            <pc:docMk/>
            <pc:sldMk cId="2777104478" sldId="256"/>
            <ac:spMk id="2" creationId="{00000000-0000-0000-0000-000000000000}"/>
          </ac:spMkLst>
        </pc:spChg>
        <pc:spChg chg="del">
          <ac:chgData name="Lisa May" userId="50361b24-c2ad-4263-be33-b1e27c55f874" providerId="ADAL" clId="{CA6A8EF4-B76A-4223-A909-14A17B895297}" dt="2022-08-31T05:18:02.031" v="37" actId="478"/>
          <ac:spMkLst>
            <pc:docMk/>
            <pc:sldMk cId="2777104478" sldId="256"/>
            <ac:spMk id="3" creationId="{6A11F396-67D6-6CD5-CDC3-EAAD01C5263A}"/>
          </ac:spMkLst>
        </pc:spChg>
        <pc:spChg chg="mod">
          <ac:chgData name="Lisa May" userId="50361b24-c2ad-4263-be33-b1e27c55f874" providerId="ADAL" clId="{CA6A8EF4-B76A-4223-A909-14A17B895297}" dt="2022-08-31T05:18:26.175" v="41" actId="114"/>
          <ac:spMkLst>
            <pc:docMk/>
            <pc:sldMk cId="2777104478" sldId="256"/>
            <ac:spMk id="4" creationId="{B7DB187F-8055-6A84-B3CE-500815B48623}"/>
          </ac:spMkLst>
        </pc:spChg>
      </pc:sldChg>
      <pc:sldChg chg="del">
        <pc:chgData name="Lisa May" userId="50361b24-c2ad-4263-be33-b1e27c55f874" providerId="ADAL" clId="{CA6A8EF4-B76A-4223-A909-14A17B895297}" dt="2022-08-31T05:46:49.783" v="515" actId="2696"/>
        <pc:sldMkLst>
          <pc:docMk/>
          <pc:sldMk cId="119992455" sldId="293"/>
        </pc:sldMkLst>
      </pc:sldChg>
      <pc:sldChg chg="del">
        <pc:chgData name="Lisa May" userId="50361b24-c2ad-4263-be33-b1e27c55f874" providerId="ADAL" clId="{CA6A8EF4-B76A-4223-A909-14A17B895297}" dt="2022-08-31T05:47:00.540" v="516" actId="2696"/>
        <pc:sldMkLst>
          <pc:docMk/>
          <pc:sldMk cId="717650629" sldId="294"/>
        </pc:sldMkLst>
      </pc:sldChg>
      <pc:sldChg chg="modSp mod">
        <pc:chgData name="Lisa May" userId="50361b24-c2ad-4263-be33-b1e27c55f874" providerId="ADAL" clId="{CA6A8EF4-B76A-4223-A909-14A17B895297}" dt="2022-08-31T05:18:53.274" v="42" actId="14100"/>
        <pc:sldMkLst>
          <pc:docMk/>
          <pc:sldMk cId="1321982083" sldId="446"/>
        </pc:sldMkLst>
        <pc:graphicFrameChg chg="mod">
          <ac:chgData name="Lisa May" userId="50361b24-c2ad-4263-be33-b1e27c55f874" providerId="ADAL" clId="{CA6A8EF4-B76A-4223-A909-14A17B895297}" dt="2022-08-31T05:18:53.274" v="42" actId="14100"/>
          <ac:graphicFrameMkLst>
            <pc:docMk/>
            <pc:sldMk cId="1321982083" sldId="446"/>
            <ac:graphicFrameMk id="10" creationId="{7AA1C051-7848-99C2-5DEE-11055B8DA530}"/>
          </ac:graphicFrameMkLst>
        </pc:graphicFrameChg>
      </pc:sldChg>
      <pc:sldChg chg="modSp mod ord">
        <pc:chgData name="Lisa May" userId="50361b24-c2ad-4263-be33-b1e27c55f874" providerId="ADAL" clId="{CA6A8EF4-B76A-4223-A909-14A17B895297}" dt="2022-08-31T05:26:32.367" v="130" actId="12"/>
        <pc:sldMkLst>
          <pc:docMk/>
          <pc:sldMk cId="1930949606" sldId="447"/>
        </pc:sldMkLst>
        <pc:spChg chg="mod">
          <ac:chgData name="Lisa May" userId="50361b24-c2ad-4263-be33-b1e27c55f874" providerId="ADAL" clId="{CA6A8EF4-B76A-4223-A909-14A17B895297}" dt="2022-08-31T05:26:32.367" v="130" actId="12"/>
          <ac:spMkLst>
            <pc:docMk/>
            <pc:sldMk cId="1930949606" sldId="447"/>
            <ac:spMk id="2" creationId="{A7F28907-41C5-0BF6-9954-F79FF4A5078C}"/>
          </ac:spMkLst>
        </pc:spChg>
      </pc:sldChg>
      <pc:sldChg chg="modSp mod ord delCm">
        <pc:chgData name="Lisa May" userId="50361b24-c2ad-4263-be33-b1e27c55f874" providerId="ADAL" clId="{CA6A8EF4-B76A-4223-A909-14A17B895297}" dt="2022-08-31T05:21:28.689" v="56"/>
        <pc:sldMkLst>
          <pc:docMk/>
          <pc:sldMk cId="476260751" sldId="448"/>
        </pc:sldMkLst>
        <pc:graphicFrameChg chg="mod">
          <ac:chgData name="Lisa May" userId="50361b24-c2ad-4263-be33-b1e27c55f874" providerId="ADAL" clId="{CA6A8EF4-B76A-4223-A909-14A17B895297}" dt="2022-08-31T05:21:00.007" v="55" actId="1076"/>
          <ac:graphicFrameMkLst>
            <pc:docMk/>
            <pc:sldMk cId="476260751" sldId="448"/>
            <ac:graphicFrameMk id="6" creationId="{3B37DA6E-44E2-303D-6E02-0C0B99A47461}"/>
          </ac:graphicFrameMkLst>
        </pc:graphicFrameChg>
      </pc:sldChg>
      <pc:sldChg chg="del">
        <pc:chgData name="Lisa May" userId="50361b24-c2ad-4263-be33-b1e27c55f874" providerId="ADAL" clId="{CA6A8EF4-B76A-4223-A909-14A17B895297}" dt="2022-08-31T05:34:52.138" v="351" actId="2696"/>
        <pc:sldMkLst>
          <pc:docMk/>
          <pc:sldMk cId="2787432695" sldId="449"/>
        </pc:sldMkLst>
      </pc:sldChg>
      <pc:sldChg chg="modSp mod ord">
        <pc:chgData name="Lisa May" userId="50361b24-c2ad-4263-be33-b1e27c55f874" providerId="ADAL" clId="{CA6A8EF4-B76A-4223-A909-14A17B895297}" dt="2022-08-31T05:45:10.934" v="512" actId="404"/>
        <pc:sldMkLst>
          <pc:docMk/>
          <pc:sldMk cId="2163708034" sldId="450"/>
        </pc:sldMkLst>
        <pc:spChg chg="mod">
          <ac:chgData name="Lisa May" userId="50361b24-c2ad-4263-be33-b1e27c55f874" providerId="ADAL" clId="{CA6A8EF4-B76A-4223-A909-14A17B895297}" dt="2022-08-31T05:45:10.934" v="512" actId="404"/>
          <ac:spMkLst>
            <pc:docMk/>
            <pc:sldMk cId="2163708034" sldId="450"/>
            <ac:spMk id="6" creationId="{B10AC195-B07C-BA07-9409-8D88002A6D36}"/>
          </ac:spMkLst>
        </pc:spChg>
      </pc:sldChg>
      <pc:sldChg chg="modSp mod ord">
        <pc:chgData name="Lisa May" userId="50361b24-c2ad-4263-be33-b1e27c55f874" providerId="ADAL" clId="{CA6A8EF4-B76A-4223-A909-14A17B895297}" dt="2022-08-31T05:30:59.749" v="227" actId="20577"/>
        <pc:sldMkLst>
          <pc:docMk/>
          <pc:sldMk cId="3376039719" sldId="451"/>
        </pc:sldMkLst>
        <pc:graphicFrameChg chg="mod">
          <ac:chgData name="Lisa May" userId="50361b24-c2ad-4263-be33-b1e27c55f874" providerId="ADAL" clId="{CA6A8EF4-B76A-4223-A909-14A17B895297}" dt="2022-08-31T05:30:59.749" v="227" actId="20577"/>
          <ac:graphicFrameMkLst>
            <pc:docMk/>
            <pc:sldMk cId="3376039719" sldId="451"/>
            <ac:graphicFrameMk id="6" creationId="{EBF4A9E1-2D54-7D94-8C00-E39D4EA41AC8}"/>
          </ac:graphicFrameMkLst>
        </pc:graphicFrameChg>
      </pc:sldChg>
      <pc:sldChg chg="del">
        <pc:chgData name="Lisa May" userId="50361b24-c2ad-4263-be33-b1e27c55f874" providerId="ADAL" clId="{CA6A8EF4-B76A-4223-A909-14A17B895297}" dt="2022-08-31T05:34:52.138" v="351" actId="2696"/>
        <pc:sldMkLst>
          <pc:docMk/>
          <pc:sldMk cId="4018463912" sldId="452"/>
        </pc:sldMkLst>
      </pc:sldChg>
      <pc:sldChg chg="delSp modSp del mod ord delCm">
        <pc:chgData name="Lisa May" userId="50361b24-c2ad-4263-be33-b1e27c55f874" providerId="ADAL" clId="{CA6A8EF4-B76A-4223-A909-14A17B895297}" dt="2022-08-31T05:32:34.356" v="241" actId="2696"/>
        <pc:sldMkLst>
          <pc:docMk/>
          <pc:sldMk cId="386500667" sldId="453"/>
        </pc:sldMkLst>
        <pc:spChg chg="mod">
          <ac:chgData name="Lisa May" userId="50361b24-c2ad-4263-be33-b1e27c55f874" providerId="ADAL" clId="{CA6A8EF4-B76A-4223-A909-14A17B895297}" dt="2022-08-31T05:32:11.960" v="237" actId="27636"/>
          <ac:spMkLst>
            <pc:docMk/>
            <pc:sldMk cId="386500667" sldId="453"/>
            <ac:spMk id="6" creationId="{F21564CE-F5D2-40E5-49CD-1F892791CFB4}"/>
          </ac:spMkLst>
        </pc:spChg>
        <pc:spChg chg="del">
          <ac:chgData name="Lisa May" userId="50361b24-c2ad-4263-be33-b1e27c55f874" providerId="ADAL" clId="{CA6A8EF4-B76A-4223-A909-14A17B895297}" dt="2022-08-31T05:32:04.629" v="234" actId="478"/>
          <ac:spMkLst>
            <pc:docMk/>
            <pc:sldMk cId="386500667" sldId="453"/>
            <ac:spMk id="7" creationId="{149049FF-379B-DE2D-C3AA-8045F6525C90}"/>
          </ac:spMkLst>
        </pc:spChg>
      </pc:sldChg>
      <pc:sldChg chg="modSp mod delCm">
        <pc:chgData name="Lisa May" userId="50361b24-c2ad-4263-be33-b1e27c55f874" providerId="ADAL" clId="{CA6A8EF4-B76A-4223-A909-14A17B895297}" dt="2022-08-31T05:35:23.131" v="372" actId="27636"/>
        <pc:sldMkLst>
          <pc:docMk/>
          <pc:sldMk cId="2935863053" sldId="454"/>
        </pc:sldMkLst>
        <pc:spChg chg="mod">
          <ac:chgData name="Lisa May" userId="50361b24-c2ad-4263-be33-b1e27c55f874" providerId="ADAL" clId="{CA6A8EF4-B76A-4223-A909-14A17B895297}" dt="2022-08-31T05:35:23.131" v="372" actId="27636"/>
          <ac:spMkLst>
            <pc:docMk/>
            <pc:sldMk cId="2935863053" sldId="454"/>
            <ac:spMk id="2" creationId="{1DDBFD31-58B5-D416-489E-BF714EAAED91}"/>
          </ac:spMkLst>
        </pc:spChg>
        <pc:spChg chg="mod">
          <ac:chgData name="Lisa May" userId="50361b24-c2ad-4263-be33-b1e27c55f874" providerId="ADAL" clId="{CA6A8EF4-B76A-4223-A909-14A17B895297}" dt="2022-08-31T05:35:00.467" v="360" actId="20577"/>
          <ac:spMkLst>
            <pc:docMk/>
            <pc:sldMk cId="2935863053" sldId="454"/>
            <ac:spMk id="3" creationId="{5DB67A6E-D802-6910-DB02-B3F839721CC1}"/>
          </ac:spMkLst>
        </pc:spChg>
      </pc:sldChg>
      <pc:sldChg chg="modSp del mod delCm">
        <pc:chgData name="Lisa May" userId="50361b24-c2ad-4263-be33-b1e27c55f874" providerId="ADAL" clId="{CA6A8EF4-B76A-4223-A909-14A17B895297}" dt="2022-08-31T05:41:16.015" v="507" actId="20577"/>
        <pc:sldMkLst>
          <pc:docMk/>
          <pc:sldMk cId="4268226089" sldId="455"/>
        </pc:sldMkLst>
        <pc:spChg chg="mod">
          <ac:chgData name="Lisa May" userId="50361b24-c2ad-4263-be33-b1e27c55f874" providerId="ADAL" clId="{CA6A8EF4-B76A-4223-A909-14A17B895297}" dt="2022-08-31T05:41:16.015" v="507" actId="20577"/>
          <ac:spMkLst>
            <pc:docMk/>
            <pc:sldMk cId="4268226089" sldId="455"/>
            <ac:spMk id="2" creationId="{5C42EA18-5EAA-0D37-3F1B-150C524DEEA6}"/>
          </ac:spMkLst>
        </pc:spChg>
      </pc:sldChg>
      <pc:sldChg chg="modSp mod">
        <pc:chgData name="Lisa May" userId="50361b24-c2ad-4263-be33-b1e27c55f874" providerId="ADAL" clId="{CA6A8EF4-B76A-4223-A909-14A17B895297}" dt="2022-08-31T05:19:49.407" v="46" actId="27636"/>
        <pc:sldMkLst>
          <pc:docMk/>
          <pc:sldMk cId="754583383" sldId="483"/>
        </pc:sldMkLst>
        <pc:spChg chg="mod">
          <ac:chgData name="Lisa May" userId="50361b24-c2ad-4263-be33-b1e27c55f874" providerId="ADAL" clId="{CA6A8EF4-B76A-4223-A909-14A17B895297}" dt="2022-08-31T05:19:49.407" v="46" actId="27636"/>
          <ac:spMkLst>
            <pc:docMk/>
            <pc:sldMk cId="754583383" sldId="483"/>
            <ac:spMk id="4" creationId="{CBFCA046-165D-6373-0F32-4BC399EE70CE}"/>
          </ac:spMkLst>
        </pc:spChg>
      </pc:sldChg>
      <pc:sldChg chg="delCm">
        <pc:chgData name="Lisa May" userId="50361b24-c2ad-4263-be33-b1e27c55f874" providerId="ADAL" clId="{CA6A8EF4-B76A-4223-A909-14A17B895297}" dt="2022-08-31T05:41:32.775" v="510"/>
        <pc:sldMkLst>
          <pc:docMk/>
          <pc:sldMk cId="2836846614" sldId="484"/>
        </pc:sldMkLst>
      </pc:sldChg>
      <pc:sldChg chg="modSp mod ord delCm">
        <pc:chgData name="Lisa May" userId="50361b24-c2ad-4263-be33-b1e27c55f874" providerId="ADAL" clId="{CA6A8EF4-B76A-4223-A909-14A17B895297}" dt="2022-08-31T05:24:38.312" v="127" actId="403"/>
        <pc:sldMkLst>
          <pc:docMk/>
          <pc:sldMk cId="259130984" sldId="485"/>
        </pc:sldMkLst>
        <pc:spChg chg="mod">
          <ac:chgData name="Lisa May" userId="50361b24-c2ad-4263-be33-b1e27c55f874" providerId="ADAL" clId="{CA6A8EF4-B76A-4223-A909-14A17B895297}" dt="2022-08-31T05:24:38.312" v="127" actId="403"/>
          <ac:spMkLst>
            <pc:docMk/>
            <pc:sldMk cId="259130984" sldId="485"/>
            <ac:spMk id="2" creationId="{A7F28907-41C5-0BF6-9954-F79FF4A5078C}"/>
          </ac:spMkLst>
        </pc:spChg>
      </pc:sldChg>
      <pc:sldChg chg="modSp add mod ord">
        <pc:chgData name="Lisa May" userId="50361b24-c2ad-4263-be33-b1e27c55f874" providerId="ADAL" clId="{CA6A8EF4-B76A-4223-A909-14A17B895297}" dt="2022-08-31T05:44:34.879" v="511" actId="20577"/>
        <pc:sldMkLst>
          <pc:docMk/>
          <pc:sldMk cId="3597994741" sldId="486"/>
        </pc:sldMkLst>
        <pc:spChg chg="mod">
          <ac:chgData name="Lisa May" userId="50361b24-c2ad-4263-be33-b1e27c55f874" providerId="ADAL" clId="{CA6A8EF4-B76A-4223-A909-14A17B895297}" dt="2022-08-31T05:22:17.674" v="76" actId="27636"/>
          <ac:spMkLst>
            <pc:docMk/>
            <pc:sldMk cId="3597994741" sldId="486"/>
            <ac:spMk id="4" creationId="{CBFCA046-165D-6373-0F32-4BC399EE70CE}"/>
          </ac:spMkLst>
        </pc:spChg>
        <pc:spChg chg="mod">
          <ac:chgData name="Lisa May" userId="50361b24-c2ad-4263-be33-b1e27c55f874" providerId="ADAL" clId="{CA6A8EF4-B76A-4223-A909-14A17B895297}" dt="2022-08-31T05:44:34.879" v="511" actId="20577"/>
          <ac:spMkLst>
            <pc:docMk/>
            <pc:sldMk cId="3597994741" sldId="486"/>
            <ac:spMk id="6" creationId="{2632A445-3E38-922F-30EF-127E7318F179}"/>
          </ac:spMkLst>
        </pc:spChg>
      </pc:sldChg>
      <pc:sldChg chg="modSp add mod ord">
        <pc:chgData name="Lisa May" userId="50361b24-c2ad-4263-be33-b1e27c55f874" providerId="ADAL" clId="{CA6A8EF4-B76A-4223-A909-14A17B895297}" dt="2022-08-31T05:45:38.183" v="514" actId="27636"/>
        <pc:sldMkLst>
          <pc:docMk/>
          <pc:sldMk cId="302775138" sldId="487"/>
        </pc:sldMkLst>
        <pc:spChg chg="mod">
          <ac:chgData name="Lisa May" userId="50361b24-c2ad-4263-be33-b1e27c55f874" providerId="ADAL" clId="{CA6A8EF4-B76A-4223-A909-14A17B895297}" dt="2022-08-31T05:45:38.183" v="514" actId="27636"/>
          <ac:spMkLst>
            <pc:docMk/>
            <pc:sldMk cId="302775138" sldId="487"/>
            <ac:spMk id="4" creationId="{CBFCA046-165D-6373-0F32-4BC399EE70CE}"/>
          </ac:spMkLst>
        </pc:spChg>
        <pc:spChg chg="mod">
          <ac:chgData name="Lisa May" userId="50361b24-c2ad-4263-be33-b1e27c55f874" providerId="ADAL" clId="{CA6A8EF4-B76A-4223-A909-14A17B895297}" dt="2022-08-31T05:32:42.407" v="261" actId="20577"/>
          <ac:spMkLst>
            <pc:docMk/>
            <pc:sldMk cId="302775138" sldId="487"/>
            <ac:spMk id="6" creationId="{2632A445-3E38-922F-30EF-127E7318F179}"/>
          </ac:spMkLst>
        </pc:spChg>
      </pc:sldChg>
      <pc:sldChg chg="modSp add mod">
        <pc:chgData name="Lisa May" userId="50361b24-c2ad-4263-be33-b1e27c55f874" providerId="ADAL" clId="{CA6A8EF4-B76A-4223-A909-14A17B895297}" dt="2022-08-31T05:34:16.674" v="350" actId="27636"/>
        <pc:sldMkLst>
          <pc:docMk/>
          <pc:sldMk cId="4119418125" sldId="488"/>
        </pc:sldMkLst>
        <pc:spChg chg="mod">
          <ac:chgData name="Lisa May" userId="50361b24-c2ad-4263-be33-b1e27c55f874" providerId="ADAL" clId="{CA6A8EF4-B76A-4223-A909-14A17B895297}" dt="2022-08-31T05:34:16.674" v="350" actId="27636"/>
          <ac:spMkLst>
            <pc:docMk/>
            <pc:sldMk cId="4119418125" sldId="488"/>
            <ac:spMk id="4" creationId="{CBFCA046-165D-6373-0F32-4BC399EE70CE}"/>
          </ac:spMkLst>
        </pc:spChg>
        <pc:spChg chg="mod">
          <ac:chgData name="Lisa May" userId="50361b24-c2ad-4263-be33-b1e27c55f874" providerId="ADAL" clId="{CA6A8EF4-B76A-4223-A909-14A17B895297}" dt="2022-08-31T05:33:49.138" v="297" actId="20577"/>
          <ac:spMkLst>
            <pc:docMk/>
            <pc:sldMk cId="4119418125" sldId="488"/>
            <ac:spMk id="6" creationId="{2632A445-3E38-922F-30EF-127E7318F179}"/>
          </ac:spMkLst>
        </pc:spChg>
      </pc:sldChg>
      <pc:sldChg chg="addSp delSp modSp add mod">
        <pc:chgData name="Lisa May" userId="50361b24-c2ad-4263-be33-b1e27c55f874" providerId="ADAL" clId="{CA6A8EF4-B76A-4223-A909-14A17B895297}" dt="2022-08-31T05:37:08.910" v="427" actId="1076"/>
        <pc:sldMkLst>
          <pc:docMk/>
          <pc:sldMk cId="1625954471" sldId="489"/>
        </pc:sldMkLst>
        <pc:spChg chg="del">
          <ac:chgData name="Lisa May" userId="50361b24-c2ad-4263-be33-b1e27c55f874" providerId="ADAL" clId="{CA6A8EF4-B76A-4223-A909-14A17B895297}" dt="2022-08-31T05:36:08.624" v="416" actId="478"/>
          <ac:spMkLst>
            <pc:docMk/>
            <pc:sldMk cId="1625954471" sldId="489"/>
            <ac:spMk id="2" creationId="{1DDBFD31-58B5-D416-489E-BF714EAAED91}"/>
          </ac:spMkLst>
        </pc:spChg>
        <pc:spChg chg="mod">
          <ac:chgData name="Lisa May" userId="50361b24-c2ad-4263-be33-b1e27c55f874" providerId="ADAL" clId="{CA6A8EF4-B76A-4223-A909-14A17B895297}" dt="2022-08-31T05:35:54.960" v="415" actId="20577"/>
          <ac:spMkLst>
            <pc:docMk/>
            <pc:sldMk cId="1625954471" sldId="489"/>
            <ac:spMk id="3" creationId="{5DB67A6E-D802-6910-DB02-B3F839721CC1}"/>
          </ac:spMkLst>
        </pc:spChg>
        <pc:spChg chg="add del mod">
          <ac:chgData name="Lisa May" userId="50361b24-c2ad-4263-be33-b1e27c55f874" providerId="ADAL" clId="{CA6A8EF4-B76A-4223-A909-14A17B895297}" dt="2022-08-31T05:36:10.951" v="417" actId="478"/>
          <ac:spMkLst>
            <pc:docMk/>
            <pc:sldMk cId="1625954471" sldId="489"/>
            <ac:spMk id="5" creationId="{B18B6041-00B3-0075-1C21-F9C90780F3D4}"/>
          </ac:spMkLst>
        </pc:spChg>
        <pc:graphicFrameChg chg="add mod">
          <ac:chgData name="Lisa May" userId="50361b24-c2ad-4263-be33-b1e27c55f874" providerId="ADAL" clId="{CA6A8EF4-B76A-4223-A909-14A17B895297}" dt="2022-08-31T05:37:08.910" v="427" actId="1076"/>
          <ac:graphicFrameMkLst>
            <pc:docMk/>
            <pc:sldMk cId="1625954471" sldId="489"/>
            <ac:graphicFrameMk id="6" creationId="{9C851968-B746-D3BC-A975-F5F76188304F}"/>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BC5593-76A0-4516-A5C9-D6D19D4C30B2}" type="doc">
      <dgm:prSet loTypeId="urn:microsoft.com/office/officeart/2005/8/layout/vList2" loCatId="list" qsTypeId="urn:microsoft.com/office/officeart/2005/8/quickstyle/simple4" qsCatId="simple" csTypeId="urn:microsoft.com/office/officeart/2005/8/colors/colorful1" csCatId="colorful"/>
      <dgm:spPr/>
      <dgm:t>
        <a:bodyPr/>
        <a:lstStyle/>
        <a:p>
          <a:endParaRPr lang="en-US"/>
        </a:p>
      </dgm:t>
    </dgm:pt>
    <dgm:pt modelId="{184449ED-20BB-4FAF-BC2D-5AE28B2DE896}">
      <dgm:prSet/>
      <dgm:spPr/>
      <dgm:t>
        <a:bodyPr/>
        <a:lstStyle/>
        <a:p>
          <a:r>
            <a:rPr lang="en-AU"/>
            <a:t>Child Information Sharing Scheme (CISS)</a:t>
          </a:r>
          <a:endParaRPr lang="en-US"/>
        </a:p>
      </dgm:t>
    </dgm:pt>
    <dgm:pt modelId="{3C560AAE-B23F-4409-8CBB-3CF5F0672770}" type="parTrans" cxnId="{393DE284-A7C4-4074-8C89-F62A3D434470}">
      <dgm:prSet/>
      <dgm:spPr/>
      <dgm:t>
        <a:bodyPr/>
        <a:lstStyle/>
        <a:p>
          <a:endParaRPr lang="en-US"/>
        </a:p>
      </dgm:t>
    </dgm:pt>
    <dgm:pt modelId="{D3FDCFB8-9F3B-4814-B545-B63093F1C469}" type="sibTrans" cxnId="{393DE284-A7C4-4074-8C89-F62A3D434470}">
      <dgm:prSet/>
      <dgm:spPr/>
      <dgm:t>
        <a:bodyPr/>
        <a:lstStyle/>
        <a:p>
          <a:endParaRPr lang="en-US"/>
        </a:p>
      </dgm:t>
    </dgm:pt>
    <dgm:pt modelId="{D70E2507-2151-4591-9E9E-A84A0A801A0F}">
      <dgm:prSet/>
      <dgm:spPr/>
      <dgm:t>
        <a:bodyPr/>
        <a:lstStyle/>
        <a:p>
          <a:r>
            <a:rPr lang="en-AU"/>
            <a:t>Family Violence Information Sharing Scheme (FVISS)</a:t>
          </a:r>
          <a:endParaRPr lang="en-US"/>
        </a:p>
      </dgm:t>
    </dgm:pt>
    <dgm:pt modelId="{6F32D8B9-8E4E-4129-BC06-B4FAE601C44B}" type="parTrans" cxnId="{55448349-AD0C-4420-BBA1-8372329F93C0}">
      <dgm:prSet/>
      <dgm:spPr/>
      <dgm:t>
        <a:bodyPr/>
        <a:lstStyle/>
        <a:p>
          <a:endParaRPr lang="en-US"/>
        </a:p>
      </dgm:t>
    </dgm:pt>
    <dgm:pt modelId="{3C9F2352-0020-4C1A-A4F1-D1753A62F303}" type="sibTrans" cxnId="{55448349-AD0C-4420-BBA1-8372329F93C0}">
      <dgm:prSet/>
      <dgm:spPr/>
      <dgm:t>
        <a:bodyPr/>
        <a:lstStyle/>
        <a:p>
          <a:endParaRPr lang="en-US"/>
        </a:p>
      </dgm:t>
    </dgm:pt>
    <dgm:pt modelId="{86F7A689-FCE5-4D8A-865A-49F76C397AF7}">
      <dgm:prSet/>
      <dgm:spPr/>
      <dgm:t>
        <a:bodyPr/>
        <a:lstStyle/>
        <a:p>
          <a:r>
            <a:rPr lang="en-AU" dirty="0"/>
            <a:t>Family Violence Multi Agency Risk Assessment and Management Framework (MARAM)</a:t>
          </a:r>
          <a:endParaRPr lang="en-US" dirty="0"/>
        </a:p>
      </dgm:t>
    </dgm:pt>
    <dgm:pt modelId="{0292B419-26F7-417F-B3BB-83D99AFB0477}" type="parTrans" cxnId="{D3BD0AAF-BCAE-47F0-970B-E4A500ACA31C}">
      <dgm:prSet/>
      <dgm:spPr/>
      <dgm:t>
        <a:bodyPr/>
        <a:lstStyle/>
        <a:p>
          <a:endParaRPr lang="en-US"/>
        </a:p>
      </dgm:t>
    </dgm:pt>
    <dgm:pt modelId="{668926F1-58FF-485A-9405-37F395F83328}" type="sibTrans" cxnId="{D3BD0AAF-BCAE-47F0-970B-E4A500ACA31C}">
      <dgm:prSet/>
      <dgm:spPr/>
      <dgm:t>
        <a:bodyPr/>
        <a:lstStyle/>
        <a:p>
          <a:endParaRPr lang="en-US"/>
        </a:p>
      </dgm:t>
    </dgm:pt>
    <dgm:pt modelId="{B920D6C3-29A4-4D29-90EF-6B74B992324B}" type="pres">
      <dgm:prSet presAssocID="{9ABC5593-76A0-4516-A5C9-D6D19D4C30B2}" presName="linear" presStyleCnt="0">
        <dgm:presLayoutVars>
          <dgm:animLvl val="lvl"/>
          <dgm:resizeHandles val="exact"/>
        </dgm:presLayoutVars>
      </dgm:prSet>
      <dgm:spPr/>
    </dgm:pt>
    <dgm:pt modelId="{E6CAFAE1-6DE9-4818-A9A4-C8AD9066B749}" type="pres">
      <dgm:prSet presAssocID="{184449ED-20BB-4FAF-BC2D-5AE28B2DE896}" presName="parentText" presStyleLbl="node1" presStyleIdx="0" presStyleCnt="3">
        <dgm:presLayoutVars>
          <dgm:chMax val="0"/>
          <dgm:bulletEnabled val="1"/>
        </dgm:presLayoutVars>
      </dgm:prSet>
      <dgm:spPr/>
    </dgm:pt>
    <dgm:pt modelId="{BA9A21A2-484C-4FBE-A94A-B495BBB20571}" type="pres">
      <dgm:prSet presAssocID="{D3FDCFB8-9F3B-4814-B545-B63093F1C469}" presName="spacer" presStyleCnt="0"/>
      <dgm:spPr/>
    </dgm:pt>
    <dgm:pt modelId="{413B8C46-17E0-4973-8E8E-38079DF5DAAC}" type="pres">
      <dgm:prSet presAssocID="{D70E2507-2151-4591-9E9E-A84A0A801A0F}" presName="parentText" presStyleLbl="node1" presStyleIdx="1" presStyleCnt="3">
        <dgm:presLayoutVars>
          <dgm:chMax val="0"/>
          <dgm:bulletEnabled val="1"/>
        </dgm:presLayoutVars>
      </dgm:prSet>
      <dgm:spPr/>
    </dgm:pt>
    <dgm:pt modelId="{04E069A4-612E-4862-93AA-B1B0ACB73E41}" type="pres">
      <dgm:prSet presAssocID="{3C9F2352-0020-4C1A-A4F1-D1753A62F303}" presName="spacer" presStyleCnt="0"/>
      <dgm:spPr/>
    </dgm:pt>
    <dgm:pt modelId="{25D0464E-5571-4C46-B77D-1F0906D0883E}" type="pres">
      <dgm:prSet presAssocID="{86F7A689-FCE5-4D8A-865A-49F76C397AF7}" presName="parentText" presStyleLbl="node1" presStyleIdx="2" presStyleCnt="3">
        <dgm:presLayoutVars>
          <dgm:chMax val="0"/>
          <dgm:bulletEnabled val="1"/>
        </dgm:presLayoutVars>
      </dgm:prSet>
      <dgm:spPr/>
    </dgm:pt>
  </dgm:ptLst>
  <dgm:cxnLst>
    <dgm:cxn modelId="{07FD070F-F3F9-41C0-8279-F6E8972F5019}" type="presOf" srcId="{9ABC5593-76A0-4516-A5C9-D6D19D4C30B2}" destId="{B920D6C3-29A4-4D29-90EF-6B74B992324B}" srcOrd="0" destOrd="0" presId="urn:microsoft.com/office/officeart/2005/8/layout/vList2"/>
    <dgm:cxn modelId="{D7284F12-26AA-46EE-BF88-89963E0D87E0}" type="presOf" srcId="{184449ED-20BB-4FAF-BC2D-5AE28B2DE896}" destId="{E6CAFAE1-6DE9-4818-A9A4-C8AD9066B749}" srcOrd="0" destOrd="0" presId="urn:microsoft.com/office/officeart/2005/8/layout/vList2"/>
    <dgm:cxn modelId="{EB0DC641-6549-49BC-8238-6A7CECEF62F6}" type="presOf" srcId="{D70E2507-2151-4591-9E9E-A84A0A801A0F}" destId="{413B8C46-17E0-4973-8E8E-38079DF5DAAC}" srcOrd="0" destOrd="0" presId="urn:microsoft.com/office/officeart/2005/8/layout/vList2"/>
    <dgm:cxn modelId="{55448349-AD0C-4420-BBA1-8372329F93C0}" srcId="{9ABC5593-76A0-4516-A5C9-D6D19D4C30B2}" destId="{D70E2507-2151-4591-9E9E-A84A0A801A0F}" srcOrd="1" destOrd="0" parTransId="{6F32D8B9-8E4E-4129-BC06-B4FAE601C44B}" sibTransId="{3C9F2352-0020-4C1A-A4F1-D1753A62F303}"/>
    <dgm:cxn modelId="{393DE284-A7C4-4074-8C89-F62A3D434470}" srcId="{9ABC5593-76A0-4516-A5C9-D6D19D4C30B2}" destId="{184449ED-20BB-4FAF-BC2D-5AE28B2DE896}" srcOrd="0" destOrd="0" parTransId="{3C560AAE-B23F-4409-8CBB-3CF5F0672770}" sibTransId="{D3FDCFB8-9F3B-4814-B545-B63093F1C469}"/>
    <dgm:cxn modelId="{D3BD0AAF-BCAE-47F0-970B-E4A500ACA31C}" srcId="{9ABC5593-76A0-4516-A5C9-D6D19D4C30B2}" destId="{86F7A689-FCE5-4D8A-865A-49F76C397AF7}" srcOrd="2" destOrd="0" parTransId="{0292B419-26F7-417F-B3BB-83D99AFB0477}" sibTransId="{668926F1-58FF-485A-9405-37F395F83328}"/>
    <dgm:cxn modelId="{72A753BB-480E-42CE-B46C-0BD089586C61}" type="presOf" srcId="{86F7A689-FCE5-4D8A-865A-49F76C397AF7}" destId="{25D0464E-5571-4C46-B77D-1F0906D0883E}" srcOrd="0" destOrd="0" presId="urn:microsoft.com/office/officeart/2005/8/layout/vList2"/>
    <dgm:cxn modelId="{84305028-0CFF-4B0B-BE6A-965D04384217}" type="presParOf" srcId="{B920D6C3-29A4-4D29-90EF-6B74B992324B}" destId="{E6CAFAE1-6DE9-4818-A9A4-C8AD9066B749}" srcOrd="0" destOrd="0" presId="urn:microsoft.com/office/officeart/2005/8/layout/vList2"/>
    <dgm:cxn modelId="{BDB7BAA5-7114-4FB8-9E1D-B73C9B8B2AE9}" type="presParOf" srcId="{B920D6C3-29A4-4D29-90EF-6B74B992324B}" destId="{BA9A21A2-484C-4FBE-A94A-B495BBB20571}" srcOrd="1" destOrd="0" presId="urn:microsoft.com/office/officeart/2005/8/layout/vList2"/>
    <dgm:cxn modelId="{62302FAC-1AE6-49B2-9685-1C6DFB9F89E9}" type="presParOf" srcId="{B920D6C3-29A4-4D29-90EF-6B74B992324B}" destId="{413B8C46-17E0-4973-8E8E-38079DF5DAAC}" srcOrd="2" destOrd="0" presId="urn:microsoft.com/office/officeart/2005/8/layout/vList2"/>
    <dgm:cxn modelId="{D44A9494-E07B-4D34-9D39-696A31368BB9}" type="presParOf" srcId="{B920D6C3-29A4-4D29-90EF-6B74B992324B}" destId="{04E069A4-612E-4862-93AA-B1B0ACB73E41}" srcOrd="3" destOrd="0" presId="urn:microsoft.com/office/officeart/2005/8/layout/vList2"/>
    <dgm:cxn modelId="{C1FFEC5F-981B-4D90-B739-F14741755273}" type="presParOf" srcId="{B920D6C3-29A4-4D29-90EF-6B74B992324B}" destId="{25D0464E-5571-4C46-B77D-1F0906D0883E}"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7ADDA4-F407-4E3C-93A3-DE060173F38A}" type="doc">
      <dgm:prSet loTypeId="urn:microsoft.com/office/officeart/2005/8/layout/process4" loCatId="process" qsTypeId="urn:microsoft.com/office/officeart/2005/8/quickstyle/simple1" qsCatId="simple" csTypeId="urn:microsoft.com/office/officeart/2005/8/colors/colorful1" csCatId="colorful" phldr="1"/>
      <dgm:spPr/>
      <dgm:t>
        <a:bodyPr/>
        <a:lstStyle/>
        <a:p>
          <a:endParaRPr lang="en-US"/>
        </a:p>
      </dgm:t>
    </dgm:pt>
    <dgm:pt modelId="{439044AD-0360-46DB-93CC-496471B5729B}">
      <dgm:prSet custT="1"/>
      <dgm:spPr/>
      <dgm:t>
        <a:bodyPr/>
        <a:lstStyle/>
        <a:p>
          <a:r>
            <a:rPr lang="en-AU" sz="2200" kern="1200" dirty="0"/>
            <a:t>The CISS allows workers in authorised</a:t>
          </a:r>
          <a:r>
            <a:rPr lang="en-AU" sz="2200" b="1" kern="1200" dirty="0"/>
            <a:t> </a:t>
          </a:r>
          <a:r>
            <a:rPr lang="en-AU" sz="2200" kern="1200" dirty="0"/>
            <a:t>organisations, called an Information Sharing Entity (ISE) to share information with other ISEs to </a:t>
          </a:r>
          <a:r>
            <a:rPr lang="en-AU" sz="2200" kern="1200" dirty="0">
              <a:solidFill>
                <a:srgbClr val="FFFFFF"/>
              </a:solidFill>
              <a:latin typeface="Calibri"/>
              <a:ea typeface="+mn-ea"/>
              <a:cs typeface="+mn-cs"/>
            </a:rPr>
            <a:t>support child wellbeing or safety. </a:t>
          </a:r>
          <a:endParaRPr lang="en-US" sz="2200" kern="1200" dirty="0">
            <a:solidFill>
              <a:srgbClr val="FFFFFF"/>
            </a:solidFill>
            <a:latin typeface="Calibri"/>
            <a:ea typeface="+mn-ea"/>
            <a:cs typeface="+mn-cs"/>
          </a:endParaRPr>
        </a:p>
      </dgm:t>
    </dgm:pt>
    <dgm:pt modelId="{2176D021-7373-41BB-A4E5-F3A750677175}" type="parTrans" cxnId="{19BE3418-D4D8-4DFE-A657-77DF92418510}">
      <dgm:prSet/>
      <dgm:spPr/>
      <dgm:t>
        <a:bodyPr/>
        <a:lstStyle/>
        <a:p>
          <a:endParaRPr lang="en-US"/>
        </a:p>
      </dgm:t>
    </dgm:pt>
    <dgm:pt modelId="{62E34C73-6FC3-4FC6-9EE0-F394E6AD71A3}" type="sibTrans" cxnId="{19BE3418-D4D8-4DFE-A657-77DF92418510}">
      <dgm:prSet/>
      <dgm:spPr/>
      <dgm:t>
        <a:bodyPr/>
        <a:lstStyle/>
        <a:p>
          <a:endParaRPr lang="en-US"/>
        </a:p>
      </dgm:t>
    </dgm:pt>
    <dgm:pt modelId="{E7B59F94-30D2-4B57-9DC8-5378B1E11183}">
      <dgm:prSet/>
      <dgm:spPr/>
      <dgm:t>
        <a:bodyPr/>
        <a:lstStyle/>
        <a:p>
          <a:r>
            <a:rPr lang="en-AU" dirty="0"/>
            <a:t>Community Housing Organisations are an ISE.</a:t>
          </a:r>
          <a:endParaRPr lang="en-US" dirty="0"/>
        </a:p>
      </dgm:t>
    </dgm:pt>
    <dgm:pt modelId="{188FE2BD-2814-45ED-9A15-DC1EEF84B811}" type="parTrans" cxnId="{7B694FEC-AB33-4C22-8E03-CA1F7682BACB}">
      <dgm:prSet/>
      <dgm:spPr/>
      <dgm:t>
        <a:bodyPr/>
        <a:lstStyle/>
        <a:p>
          <a:endParaRPr lang="en-US"/>
        </a:p>
      </dgm:t>
    </dgm:pt>
    <dgm:pt modelId="{9F3C29A7-0D2F-4055-9898-506B4E1DF3EE}" type="sibTrans" cxnId="{7B694FEC-AB33-4C22-8E03-CA1F7682BACB}">
      <dgm:prSet/>
      <dgm:spPr/>
      <dgm:t>
        <a:bodyPr/>
        <a:lstStyle/>
        <a:p>
          <a:endParaRPr lang="en-US"/>
        </a:p>
      </dgm:t>
    </dgm:pt>
    <dgm:pt modelId="{35B45DFD-36DE-4C88-9461-51BAEF400E40}" type="pres">
      <dgm:prSet presAssocID="{6E7ADDA4-F407-4E3C-93A3-DE060173F38A}" presName="Name0" presStyleCnt="0">
        <dgm:presLayoutVars>
          <dgm:dir/>
          <dgm:animLvl val="lvl"/>
          <dgm:resizeHandles val="exact"/>
        </dgm:presLayoutVars>
      </dgm:prSet>
      <dgm:spPr/>
    </dgm:pt>
    <dgm:pt modelId="{A04A0FFB-36BC-4132-8E96-345DDE7EF54C}" type="pres">
      <dgm:prSet presAssocID="{E7B59F94-30D2-4B57-9DC8-5378B1E11183}" presName="boxAndChildren" presStyleCnt="0"/>
      <dgm:spPr/>
    </dgm:pt>
    <dgm:pt modelId="{87ADC67D-4E25-49B0-9497-BB54CCF3889C}" type="pres">
      <dgm:prSet presAssocID="{E7B59F94-30D2-4B57-9DC8-5378B1E11183}" presName="parentTextBox" presStyleLbl="node1" presStyleIdx="0" presStyleCnt="2"/>
      <dgm:spPr/>
    </dgm:pt>
    <dgm:pt modelId="{89D9FECB-54A0-4A5D-8102-B5114897FD2E}" type="pres">
      <dgm:prSet presAssocID="{62E34C73-6FC3-4FC6-9EE0-F394E6AD71A3}" presName="sp" presStyleCnt="0"/>
      <dgm:spPr/>
    </dgm:pt>
    <dgm:pt modelId="{2E61A748-232F-4E4B-B0D0-1CD2C2984168}" type="pres">
      <dgm:prSet presAssocID="{439044AD-0360-46DB-93CC-496471B5729B}" presName="arrowAndChildren" presStyleCnt="0"/>
      <dgm:spPr/>
    </dgm:pt>
    <dgm:pt modelId="{A890B084-2B1C-42EA-8B3C-CE77ED6E107F}" type="pres">
      <dgm:prSet presAssocID="{439044AD-0360-46DB-93CC-496471B5729B}" presName="parentTextArrow" presStyleLbl="node1" presStyleIdx="1" presStyleCnt="2"/>
      <dgm:spPr/>
    </dgm:pt>
  </dgm:ptLst>
  <dgm:cxnLst>
    <dgm:cxn modelId="{28206A15-6C21-49C6-86E2-2797CA94090F}" type="presOf" srcId="{439044AD-0360-46DB-93CC-496471B5729B}" destId="{A890B084-2B1C-42EA-8B3C-CE77ED6E107F}" srcOrd="0" destOrd="0" presId="urn:microsoft.com/office/officeart/2005/8/layout/process4"/>
    <dgm:cxn modelId="{19BE3418-D4D8-4DFE-A657-77DF92418510}" srcId="{6E7ADDA4-F407-4E3C-93A3-DE060173F38A}" destId="{439044AD-0360-46DB-93CC-496471B5729B}" srcOrd="0" destOrd="0" parTransId="{2176D021-7373-41BB-A4E5-F3A750677175}" sibTransId="{62E34C73-6FC3-4FC6-9EE0-F394E6AD71A3}"/>
    <dgm:cxn modelId="{12172864-7254-498A-90FC-FD972F681C05}" type="presOf" srcId="{6E7ADDA4-F407-4E3C-93A3-DE060173F38A}" destId="{35B45DFD-36DE-4C88-9461-51BAEF400E40}" srcOrd="0" destOrd="0" presId="urn:microsoft.com/office/officeart/2005/8/layout/process4"/>
    <dgm:cxn modelId="{7B694FEC-AB33-4C22-8E03-CA1F7682BACB}" srcId="{6E7ADDA4-F407-4E3C-93A3-DE060173F38A}" destId="{E7B59F94-30D2-4B57-9DC8-5378B1E11183}" srcOrd="1" destOrd="0" parTransId="{188FE2BD-2814-45ED-9A15-DC1EEF84B811}" sibTransId="{9F3C29A7-0D2F-4055-9898-506B4E1DF3EE}"/>
    <dgm:cxn modelId="{F8E629F0-E421-410A-A2CF-03CAC708BE43}" type="presOf" srcId="{E7B59F94-30D2-4B57-9DC8-5378B1E11183}" destId="{87ADC67D-4E25-49B0-9497-BB54CCF3889C}" srcOrd="0" destOrd="0" presId="urn:microsoft.com/office/officeart/2005/8/layout/process4"/>
    <dgm:cxn modelId="{AAF8C0B9-BC57-4F66-950A-84D4F89FE670}" type="presParOf" srcId="{35B45DFD-36DE-4C88-9461-51BAEF400E40}" destId="{A04A0FFB-36BC-4132-8E96-345DDE7EF54C}" srcOrd="0" destOrd="0" presId="urn:microsoft.com/office/officeart/2005/8/layout/process4"/>
    <dgm:cxn modelId="{82F5D245-D2DA-4CD1-A900-51D6913D892D}" type="presParOf" srcId="{A04A0FFB-36BC-4132-8E96-345DDE7EF54C}" destId="{87ADC67D-4E25-49B0-9497-BB54CCF3889C}" srcOrd="0" destOrd="0" presId="urn:microsoft.com/office/officeart/2005/8/layout/process4"/>
    <dgm:cxn modelId="{836DC0BB-4571-46DA-BCE3-8932FD6B6343}" type="presParOf" srcId="{35B45DFD-36DE-4C88-9461-51BAEF400E40}" destId="{89D9FECB-54A0-4A5D-8102-B5114897FD2E}" srcOrd="1" destOrd="0" presId="urn:microsoft.com/office/officeart/2005/8/layout/process4"/>
    <dgm:cxn modelId="{CE8F6EC4-68B4-4050-885C-53ACE9DF56F1}" type="presParOf" srcId="{35B45DFD-36DE-4C88-9461-51BAEF400E40}" destId="{2E61A748-232F-4E4B-B0D0-1CD2C2984168}" srcOrd="2" destOrd="0" presId="urn:microsoft.com/office/officeart/2005/8/layout/process4"/>
    <dgm:cxn modelId="{0A2ED8D9-1259-4AF9-B70A-6BF673064C21}" type="presParOf" srcId="{2E61A748-232F-4E4B-B0D0-1CD2C2984168}" destId="{A890B084-2B1C-42EA-8B3C-CE77ED6E107F}"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71947D5-02F0-4424-B491-5CBAF3748402}"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EF7EB87F-5C52-4BBE-8F5D-115E4B1B6009}">
      <dgm:prSet custT="1"/>
      <dgm:spPr/>
      <dgm:t>
        <a:bodyPr/>
        <a:lstStyle/>
        <a:p>
          <a:pPr rtl="0"/>
          <a:r>
            <a:rPr lang="en-AU" sz="1400" dirty="0">
              <a:latin typeface="+mn-lt"/>
            </a:rPr>
            <a:t>The Family Violence Multi Agency Risk Assessment and Management Framework (MARAM) aims to support organisations to: </a:t>
          </a:r>
          <a:endParaRPr lang="en-US" sz="1400" dirty="0">
            <a:latin typeface="+mn-lt"/>
          </a:endParaRPr>
        </a:p>
      </dgm:t>
    </dgm:pt>
    <dgm:pt modelId="{7E93F847-FBB2-459F-B205-36021FDA36BA}" type="parTrans" cxnId="{132CB5C7-0B0E-4C5D-9FDD-D550C78CDC89}">
      <dgm:prSet/>
      <dgm:spPr/>
      <dgm:t>
        <a:bodyPr/>
        <a:lstStyle/>
        <a:p>
          <a:endParaRPr lang="en-US"/>
        </a:p>
      </dgm:t>
    </dgm:pt>
    <dgm:pt modelId="{47479271-7214-4F14-BFFB-69628AF89A1F}" type="sibTrans" cxnId="{132CB5C7-0B0E-4C5D-9FDD-D550C78CDC89}">
      <dgm:prSet/>
      <dgm:spPr/>
      <dgm:t>
        <a:bodyPr/>
        <a:lstStyle/>
        <a:p>
          <a:endParaRPr lang="en-US"/>
        </a:p>
      </dgm:t>
    </dgm:pt>
    <dgm:pt modelId="{759F24D5-A6AE-4516-9ED1-49D06D9DD94E}">
      <dgm:prSet phldr="0" custT="1"/>
      <dgm:spPr/>
      <dgm:t>
        <a:bodyPr/>
        <a:lstStyle/>
        <a:p>
          <a:pPr rtl="0"/>
          <a:r>
            <a:rPr lang="en-AU" sz="1400" dirty="0">
              <a:latin typeface="+mn-lt"/>
            </a:rPr>
            <a:t>Recognise and understand family violence risk indicators, and  </a:t>
          </a:r>
          <a:endParaRPr lang="en-US" sz="1400" dirty="0">
            <a:latin typeface="+mn-lt"/>
          </a:endParaRPr>
        </a:p>
      </dgm:t>
    </dgm:pt>
    <dgm:pt modelId="{A8829EB7-A443-4426-BAF4-1591CAA2B073}" type="parTrans" cxnId="{276C4254-1C1A-48D7-8929-98E2A2A4FC5A}">
      <dgm:prSet/>
      <dgm:spPr/>
      <dgm:t>
        <a:bodyPr/>
        <a:lstStyle/>
        <a:p>
          <a:endParaRPr lang="en-AU"/>
        </a:p>
      </dgm:t>
    </dgm:pt>
    <dgm:pt modelId="{76E7E5C1-067E-495A-A362-80D5FFE38D41}" type="sibTrans" cxnId="{276C4254-1C1A-48D7-8929-98E2A2A4FC5A}">
      <dgm:prSet/>
      <dgm:spPr/>
      <dgm:t>
        <a:bodyPr/>
        <a:lstStyle/>
        <a:p>
          <a:endParaRPr lang="en-US"/>
        </a:p>
      </dgm:t>
    </dgm:pt>
    <dgm:pt modelId="{32052AAD-91B0-4FE9-AD23-2D403FD87537}">
      <dgm:prSet phldr="0" custT="1"/>
      <dgm:spPr/>
      <dgm:t>
        <a:bodyPr/>
        <a:lstStyle/>
        <a:p>
          <a:pPr rtl="0"/>
          <a:r>
            <a:rPr lang="en-AU" sz="1400" dirty="0">
              <a:latin typeface="+mn-lt"/>
            </a:rPr>
            <a:t>Keep perpetrators in view and hold them accountable for their behaviour.</a:t>
          </a:r>
          <a:endParaRPr lang="en-US" sz="1400" dirty="0">
            <a:latin typeface="+mn-lt"/>
          </a:endParaRPr>
        </a:p>
      </dgm:t>
    </dgm:pt>
    <dgm:pt modelId="{1F35D1C3-CF1C-4D1A-8F02-4FEF68BFC2E3}" type="parTrans" cxnId="{343CE466-7DF9-4C23-80DB-B9EFF6411C6C}">
      <dgm:prSet/>
      <dgm:spPr/>
      <dgm:t>
        <a:bodyPr/>
        <a:lstStyle/>
        <a:p>
          <a:endParaRPr lang="en-AU"/>
        </a:p>
      </dgm:t>
    </dgm:pt>
    <dgm:pt modelId="{F739172D-6D25-4E64-B170-3BDD0BC47D09}" type="sibTrans" cxnId="{343CE466-7DF9-4C23-80DB-B9EFF6411C6C}">
      <dgm:prSet/>
      <dgm:spPr/>
      <dgm:t>
        <a:bodyPr/>
        <a:lstStyle/>
        <a:p>
          <a:endParaRPr lang="en-US"/>
        </a:p>
      </dgm:t>
    </dgm:pt>
    <dgm:pt modelId="{9E23216F-852F-4295-8C71-81441261CD52}">
      <dgm:prSet phldr="0" custT="1"/>
      <dgm:spPr/>
      <dgm:t>
        <a:bodyPr/>
        <a:lstStyle/>
        <a:p>
          <a:pPr rtl="0"/>
          <a:r>
            <a:rPr lang="en-AU" sz="1400" dirty="0">
              <a:latin typeface="+mn-lt"/>
            </a:rPr>
            <a:t>Community Housing Organisations are ‘prescribed’ organisations and are required to align their policies and practice guidelines to the MARAM framework.</a:t>
          </a:r>
          <a:endParaRPr lang="en-US" sz="1400" dirty="0">
            <a:latin typeface="+mn-lt"/>
          </a:endParaRPr>
        </a:p>
      </dgm:t>
    </dgm:pt>
    <dgm:pt modelId="{3B77C8AC-7B54-46D3-911F-7024D2A12B80}" type="parTrans" cxnId="{9839EF34-592E-4FE8-8FCB-C691BDEA646B}">
      <dgm:prSet/>
      <dgm:spPr/>
      <dgm:t>
        <a:bodyPr/>
        <a:lstStyle/>
        <a:p>
          <a:endParaRPr lang="en-AU"/>
        </a:p>
      </dgm:t>
    </dgm:pt>
    <dgm:pt modelId="{79053B4A-AC66-4386-8EAA-61041C502938}" type="sibTrans" cxnId="{9839EF34-592E-4FE8-8FCB-C691BDEA646B}">
      <dgm:prSet/>
      <dgm:spPr/>
      <dgm:t>
        <a:bodyPr/>
        <a:lstStyle/>
        <a:p>
          <a:endParaRPr lang="en-US"/>
        </a:p>
      </dgm:t>
    </dgm:pt>
    <dgm:pt modelId="{D2FB36E4-5D0C-406F-B9A4-FC0F54B84504}" type="pres">
      <dgm:prSet presAssocID="{971947D5-02F0-4424-B491-5CBAF3748402}" presName="linear" presStyleCnt="0">
        <dgm:presLayoutVars>
          <dgm:animLvl val="lvl"/>
          <dgm:resizeHandles val="exact"/>
        </dgm:presLayoutVars>
      </dgm:prSet>
      <dgm:spPr/>
    </dgm:pt>
    <dgm:pt modelId="{EC54B58D-0AC4-485B-9415-7C4E41DD88D9}" type="pres">
      <dgm:prSet presAssocID="{EF7EB87F-5C52-4BBE-8F5D-115E4B1B6009}" presName="parentText" presStyleLbl="node1" presStyleIdx="0" presStyleCnt="4">
        <dgm:presLayoutVars>
          <dgm:chMax val="0"/>
          <dgm:bulletEnabled val="1"/>
        </dgm:presLayoutVars>
      </dgm:prSet>
      <dgm:spPr/>
    </dgm:pt>
    <dgm:pt modelId="{FF72AD76-F170-4281-8094-5E89B09C029A}" type="pres">
      <dgm:prSet presAssocID="{47479271-7214-4F14-BFFB-69628AF89A1F}" presName="spacer" presStyleCnt="0"/>
      <dgm:spPr/>
    </dgm:pt>
    <dgm:pt modelId="{5493C220-4C65-469F-873B-67E1EA8D3351}" type="pres">
      <dgm:prSet presAssocID="{759F24D5-A6AE-4516-9ED1-49D06D9DD94E}" presName="parentText" presStyleLbl="node1" presStyleIdx="1" presStyleCnt="4">
        <dgm:presLayoutVars>
          <dgm:chMax val="0"/>
          <dgm:bulletEnabled val="1"/>
        </dgm:presLayoutVars>
      </dgm:prSet>
      <dgm:spPr/>
    </dgm:pt>
    <dgm:pt modelId="{FD661FDD-0E90-4E58-97B5-9690F4A23916}" type="pres">
      <dgm:prSet presAssocID="{76E7E5C1-067E-495A-A362-80D5FFE38D41}" presName="spacer" presStyleCnt="0"/>
      <dgm:spPr/>
    </dgm:pt>
    <dgm:pt modelId="{8E0F4F0A-4E8F-4F1E-95BA-1F32B4DCBE0E}" type="pres">
      <dgm:prSet presAssocID="{32052AAD-91B0-4FE9-AD23-2D403FD87537}" presName="parentText" presStyleLbl="node1" presStyleIdx="2" presStyleCnt="4">
        <dgm:presLayoutVars>
          <dgm:chMax val="0"/>
          <dgm:bulletEnabled val="1"/>
        </dgm:presLayoutVars>
      </dgm:prSet>
      <dgm:spPr/>
    </dgm:pt>
    <dgm:pt modelId="{504CE899-7574-4DF3-B272-51C103C7DB81}" type="pres">
      <dgm:prSet presAssocID="{F739172D-6D25-4E64-B170-3BDD0BC47D09}" presName="spacer" presStyleCnt="0"/>
      <dgm:spPr/>
    </dgm:pt>
    <dgm:pt modelId="{24848852-476D-4361-8CBB-DAE2446195AA}" type="pres">
      <dgm:prSet presAssocID="{9E23216F-852F-4295-8C71-81441261CD52}" presName="parentText" presStyleLbl="node1" presStyleIdx="3" presStyleCnt="4">
        <dgm:presLayoutVars>
          <dgm:chMax val="0"/>
          <dgm:bulletEnabled val="1"/>
        </dgm:presLayoutVars>
      </dgm:prSet>
      <dgm:spPr/>
    </dgm:pt>
  </dgm:ptLst>
  <dgm:cxnLst>
    <dgm:cxn modelId="{D8FDFD1B-1776-497E-9A45-35944DB98FBB}" type="presOf" srcId="{971947D5-02F0-4424-B491-5CBAF3748402}" destId="{D2FB36E4-5D0C-406F-B9A4-FC0F54B84504}" srcOrd="0" destOrd="0" presId="urn:microsoft.com/office/officeart/2005/8/layout/vList2"/>
    <dgm:cxn modelId="{9839EF34-592E-4FE8-8FCB-C691BDEA646B}" srcId="{971947D5-02F0-4424-B491-5CBAF3748402}" destId="{9E23216F-852F-4295-8C71-81441261CD52}" srcOrd="3" destOrd="0" parTransId="{3B77C8AC-7B54-46D3-911F-7024D2A12B80}" sibTransId="{79053B4A-AC66-4386-8EAA-61041C502938}"/>
    <dgm:cxn modelId="{343CE466-7DF9-4C23-80DB-B9EFF6411C6C}" srcId="{971947D5-02F0-4424-B491-5CBAF3748402}" destId="{32052AAD-91B0-4FE9-AD23-2D403FD87537}" srcOrd="2" destOrd="0" parTransId="{1F35D1C3-CF1C-4D1A-8F02-4FEF68BFC2E3}" sibTransId="{F739172D-6D25-4E64-B170-3BDD0BC47D09}"/>
    <dgm:cxn modelId="{276C4254-1C1A-48D7-8929-98E2A2A4FC5A}" srcId="{971947D5-02F0-4424-B491-5CBAF3748402}" destId="{759F24D5-A6AE-4516-9ED1-49D06D9DD94E}" srcOrd="1" destOrd="0" parTransId="{A8829EB7-A443-4426-BAF4-1591CAA2B073}" sibTransId="{76E7E5C1-067E-495A-A362-80D5FFE38D41}"/>
    <dgm:cxn modelId="{8B755955-B940-44AF-A709-AF575643AF40}" type="presOf" srcId="{EF7EB87F-5C52-4BBE-8F5D-115E4B1B6009}" destId="{EC54B58D-0AC4-485B-9415-7C4E41DD88D9}" srcOrd="0" destOrd="0" presId="urn:microsoft.com/office/officeart/2005/8/layout/vList2"/>
    <dgm:cxn modelId="{BA2CD67C-DC8B-4E25-869F-09EB11DE3DFE}" type="presOf" srcId="{759F24D5-A6AE-4516-9ED1-49D06D9DD94E}" destId="{5493C220-4C65-469F-873B-67E1EA8D3351}" srcOrd="0" destOrd="0" presId="urn:microsoft.com/office/officeart/2005/8/layout/vList2"/>
    <dgm:cxn modelId="{58287C93-D7A7-4701-B122-1CB5FFED70D2}" type="presOf" srcId="{32052AAD-91B0-4FE9-AD23-2D403FD87537}" destId="{8E0F4F0A-4E8F-4F1E-95BA-1F32B4DCBE0E}" srcOrd="0" destOrd="0" presId="urn:microsoft.com/office/officeart/2005/8/layout/vList2"/>
    <dgm:cxn modelId="{1546DBB9-4382-416C-9415-75F0EDD4E44E}" type="presOf" srcId="{9E23216F-852F-4295-8C71-81441261CD52}" destId="{24848852-476D-4361-8CBB-DAE2446195AA}" srcOrd="0" destOrd="0" presId="urn:microsoft.com/office/officeart/2005/8/layout/vList2"/>
    <dgm:cxn modelId="{132CB5C7-0B0E-4C5D-9FDD-D550C78CDC89}" srcId="{971947D5-02F0-4424-B491-5CBAF3748402}" destId="{EF7EB87F-5C52-4BBE-8F5D-115E4B1B6009}" srcOrd="0" destOrd="0" parTransId="{7E93F847-FBB2-459F-B205-36021FDA36BA}" sibTransId="{47479271-7214-4F14-BFFB-69628AF89A1F}"/>
    <dgm:cxn modelId="{F36FA41F-BD68-42BC-AB12-5B51CEF93A14}" type="presParOf" srcId="{D2FB36E4-5D0C-406F-B9A4-FC0F54B84504}" destId="{EC54B58D-0AC4-485B-9415-7C4E41DD88D9}" srcOrd="0" destOrd="0" presId="urn:microsoft.com/office/officeart/2005/8/layout/vList2"/>
    <dgm:cxn modelId="{27E43C45-BBB4-48D9-8392-38DDE2C63ADF}" type="presParOf" srcId="{D2FB36E4-5D0C-406F-B9A4-FC0F54B84504}" destId="{FF72AD76-F170-4281-8094-5E89B09C029A}" srcOrd="1" destOrd="0" presId="urn:microsoft.com/office/officeart/2005/8/layout/vList2"/>
    <dgm:cxn modelId="{1212B917-A980-45DE-B052-D604D1AE20A8}" type="presParOf" srcId="{D2FB36E4-5D0C-406F-B9A4-FC0F54B84504}" destId="{5493C220-4C65-469F-873B-67E1EA8D3351}" srcOrd="2" destOrd="0" presId="urn:microsoft.com/office/officeart/2005/8/layout/vList2"/>
    <dgm:cxn modelId="{0F3F8FE3-233E-4AFC-BD95-91FCC54814E1}" type="presParOf" srcId="{D2FB36E4-5D0C-406F-B9A4-FC0F54B84504}" destId="{FD661FDD-0E90-4E58-97B5-9690F4A23916}" srcOrd="3" destOrd="0" presId="urn:microsoft.com/office/officeart/2005/8/layout/vList2"/>
    <dgm:cxn modelId="{3C22D681-AAFE-44E4-9684-8BD9F242E6A2}" type="presParOf" srcId="{D2FB36E4-5D0C-406F-B9A4-FC0F54B84504}" destId="{8E0F4F0A-4E8F-4F1E-95BA-1F32B4DCBE0E}" srcOrd="4" destOrd="0" presId="urn:microsoft.com/office/officeart/2005/8/layout/vList2"/>
    <dgm:cxn modelId="{99E1D4EB-3DA7-48B5-AEE1-E513A44208E5}" type="presParOf" srcId="{D2FB36E4-5D0C-406F-B9A4-FC0F54B84504}" destId="{504CE899-7574-4DF3-B272-51C103C7DB81}" srcOrd="5" destOrd="0" presId="urn:microsoft.com/office/officeart/2005/8/layout/vList2"/>
    <dgm:cxn modelId="{111BC4E2-6474-40E2-AF92-C0EC2FD76FA9}" type="presParOf" srcId="{D2FB36E4-5D0C-406F-B9A4-FC0F54B84504}" destId="{24848852-476D-4361-8CBB-DAE2446195AA}"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03AD789-B4EF-49EE-BEE6-F2F40DB2A1AF}"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BA23BEF5-1B49-41C1-8CB3-F40102EC178D}">
      <dgm:prSet/>
      <dgm:spPr/>
      <dgm:t>
        <a:bodyPr/>
        <a:lstStyle/>
        <a:p>
          <a:r>
            <a:rPr lang="en-AU" dirty="0"/>
            <a:t>Meets legislative requirements of ‘prescribed organisations’.</a:t>
          </a:r>
          <a:endParaRPr lang="en-US" dirty="0"/>
        </a:p>
      </dgm:t>
    </dgm:pt>
    <dgm:pt modelId="{85FBCC82-2022-4E45-ACB4-EBE99227768D}" type="parTrans" cxnId="{E37581A1-8C0A-44ED-9CEA-D166E19848FB}">
      <dgm:prSet/>
      <dgm:spPr/>
      <dgm:t>
        <a:bodyPr/>
        <a:lstStyle/>
        <a:p>
          <a:endParaRPr lang="en-US"/>
        </a:p>
      </dgm:t>
    </dgm:pt>
    <dgm:pt modelId="{3F7D67B0-936E-4256-B084-A6CD9B81738E}" type="sibTrans" cxnId="{E37581A1-8C0A-44ED-9CEA-D166E19848FB}">
      <dgm:prSet/>
      <dgm:spPr/>
      <dgm:t>
        <a:bodyPr/>
        <a:lstStyle/>
        <a:p>
          <a:endParaRPr lang="en-US"/>
        </a:p>
      </dgm:t>
    </dgm:pt>
    <dgm:pt modelId="{EF65D247-9CA9-4D3E-BA47-E654A98D5DC9}">
      <dgm:prSet/>
      <dgm:spPr/>
      <dgm:t>
        <a:bodyPr/>
        <a:lstStyle/>
        <a:p>
          <a:r>
            <a:rPr lang="en-AU" dirty="0"/>
            <a:t>CHOs are prescribed organisations</a:t>
          </a:r>
          <a:endParaRPr lang="en-US" dirty="0"/>
        </a:p>
      </dgm:t>
    </dgm:pt>
    <dgm:pt modelId="{ACECF4D3-4D8F-46E1-B1C6-B165C78FD1F2}" type="parTrans" cxnId="{65803C05-23E8-41FE-947A-E5564B715419}">
      <dgm:prSet/>
      <dgm:spPr/>
      <dgm:t>
        <a:bodyPr/>
        <a:lstStyle/>
        <a:p>
          <a:endParaRPr lang="en-US"/>
        </a:p>
      </dgm:t>
    </dgm:pt>
    <dgm:pt modelId="{B3DB5E57-8C2C-4927-B20A-69B4EF918BEF}" type="sibTrans" cxnId="{65803C05-23E8-41FE-947A-E5564B715419}">
      <dgm:prSet/>
      <dgm:spPr/>
      <dgm:t>
        <a:bodyPr/>
        <a:lstStyle/>
        <a:p>
          <a:endParaRPr lang="en-US"/>
        </a:p>
      </dgm:t>
    </dgm:pt>
    <dgm:pt modelId="{61B39D84-0A98-47DD-876E-B0904033859E}">
      <dgm:prSet/>
      <dgm:spPr/>
      <dgm:t>
        <a:bodyPr/>
        <a:lstStyle/>
        <a:p>
          <a:r>
            <a:rPr lang="en-AU" dirty="0"/>
            <a:t>Builds skills and confidence of workers</a:t>
          </a:r>
          <a:endParaRPr lang="en-US" dirty="0"/>
        </a:p>
      </dgm:t>
    </dgm:pt>
    <dgm:pt modelId="{8C280432-5D45-4E42-BAD3-54CF799D8DDD}" type="parTrans" cxnId="{0F0594DE-7B9C-4723-BC53-515559F2AD87}">
      <dgm:prSet/>
      <dgm:spPr/>
      <dgm:t>
        <a:bodyPr/>
        <a:lstStyle/>
        <a:p>
          <a:endParaRPr lang="en-US"/>
        </a:p>
      </dgm:t>
    </dgm:pt>
    <dgm:pt modelId="{FA8A8D4A-A0CE-4FE7-B5B3-CD85102A03BC}" type="sibTrans" cxnId="{0F0594DE-7B9C-4723-BC53-515559F2AD87}">
      <dgm:prSet/>
      <dgm:spPr/>
      <dgm:t>
        <a:bodyPr/>
        <a:lstStyle/>
        <a:p>
          <a:endParaRPr lang="en-US"/>
        </a:p>
      </dgm:t>
    </dgm:pt>
    <dgm:pt modelId="{376A65A8-2181-4995-A624-6B20357A9B4C}">
      <dgm:prSet/>
      <dgm:spPr/>
      <dgm:t>
        <a:bodyPr/>
        <a:lstStyle/>
        <a:p>
          <a:r>
            <a:rPr lang="en-AU" dirty="0"/>
            <a:t>Supports victim survivors of family violence</a:t>
          </a:r>
          <a:endParaRPr lang="en-US" dirty="0"/>
        </a:p>
      </dgm:t>
    </dgm:pt>
    <dgm:pt modelId="{5F78FBA7-E749-44AE-BCFC-89ECBDECD7C0}" type="parTrans" cxnId="{7F8521CD-E397-478B-9445-4C841F31D484}">
      <dgm:prSet/>
      <dgm:spPr/>
      <dgm:t>
        <a:bodyPr/>
        <a:lstStyle/>
        <a:p>
          <a:endParaRPr lang="en-US"/>
        </a:p>
      </dgm:t>
    </dgm:pt>
    <dgm:pt modelId="{A14864FB-76FA-476D-96B8-E21E6E5D65CF}" type="sibTrans" cxnId="{7F8521CD-E397-478B-9445-4C841F31D484}">
      <dgm:prSet/>
      <dgm:spPr/>
      <dgm:t>
        <a:bodyPr/>
        <a:lstStyle/>
        <a:p>
          <a:endParaRPr lang="en-US"/>
        </a:p>
      </dgm:t>
    </dgm:pt>
    <dgm:pt modelId="{0D24F32B-BE15-4CE5-9C3A-ACCC6133090C}" type="pres">
      <dgm:prSet presAssocID="{903AD789-B4EF-49EE-BEE6-F2F40DB2A1AF}" presName="vert0" presStyleCnt="0">
        <dgm:presLayoutVars>
          <dgm:dir/>
          <dgm:animOne val="branch"/>
          <dgm:animLvl val="lvl"/>
        </dgm:presLayoutVars>
      </dgm:prSet>
      <dgm:spPr/>
    </dgm:pt>
    <dgm:pt modelId="{C3298FD9-FB1A-41F0-AB3A-9B4086B91835}" type="pres">
      <dgm:prSet presAssocID="{BA23BEF5-1B49-41C1-8CB3-F40102EC178D}" presName="thickLine" presStyleLbl="alignNode1" presStyleIdx="0" presStyleCnt="4"/>
      <dgm:spPr/>
    </dgm:pt>
    <dgm:pt modelId="{2D403FFA-2D82-465A-96CA-94770F866EBC}" type="pres">
      <dgm:prSet presAssocID="{BA23BEF5-1B49-41C1-8CB3-F40102EC178D}" presName="horz1" presStyleCnt="0"/>
      <dgm:spPr/>
    </dgm:pt>
    <dgm:pt modelId="{E732C91E-925C-43D9-907C-34216E0931C0}" type="pres">
      <dgm:prSet presAssocID="{BA23BEF5-1B49-41C1-8CB3-F40102EC178D}" presName="tx1" presStyleLbl="revTx" presStyleIdx="0" presStyleCnt="4"/>
      <dgm:spPr/>
    </dgm:pt>
    <dgm:pt modelId="{499A9FF6-532D-49D7-9ECD-59D44059EFB2}" type="pres">
      <dgm:prSet presAssocID="{BA23BEF5-1B49-41C1-8CB3-F40102EC178D}" presName="vert1" presStyleCnt="0"/>
      <dgm:spPr/>
    </dgm:pt>
    <dgm:pt modelId="{CA233A9D-8D82-4A03-A479-A8CC718C5124}" type="pres">
      <dgm:prSet presAssocID="{EF65D247-9CA9-4D3E-BA47-E654A98D5DC9}" presName="thickLine" presStyleLbl="alignNode1" presStyleIdx="1" presStyleCnt="4"/>
      <dgm:spPr/>
    </dgm:pt>
    <dgm:pt modelId="{0484183A-C2D1-4FCE-81E4-6B5993B7A33F}" type="pres">
      <dgm:prSet presAssocID="{EF65D247-9CA9-4D3E-BA47-E654A98D5DC9}" presName="horz1" presStyleCnt="0"/>
      <dgm:spPr/>
    </dgm:pt>
    <dgm:pt modelId="{9A977CF5-68B8-4865-AE58-6B00FF182E4F}" type="pres">
      <dgm:prSet presAssocID="{EF65D247-9CA9-4D3E-BA47-E654A98D5DC9}" presName="tx1" presStyleLbl="revTx" presStyleIdx="1" presStyleCnt="4"/>
      <dgm:spPr/>
    </dgm:pt>
    <dgm:pt modelId="{E24F6051-7E4C-4A2F-8FBE-EB3F2DADCFBD}" type="pres">
      <dgm:prSet presAssocID="{EF65D247-9CA9-4D3E-BA47-E654A98D5DC9}" presName="vert1" presStyleCnt="0"/>
      <dgm:spPr/>
    </dgm:pt>
    <dgm:pt modelId="{69405A0F-1DAA-4740-8EB7-B952DB5F6975}" type="pres">
      <dgm:prSet presAssocID="{61B39D84-0A98-47DD-876E-B0904033859E}" presName="thickLine" presStyleLbl="alignNode1" presStyleIdx="2" presStyleCnt="4"/>
      <dgm:spPr/>
    </dgm:pt>
    <dgm:pt modelId="{9F6F8643-5966-47A3-971D-3B7ECE60EBA8}" type="pres">
      <dgm:prSet presAssocID="{61B39D84-0A98-47DD-876E-B0904033859E}" presName="horz1" presStyleCnt="0"/>
      <dgm:spPr/>
    </dgm:pt>
    <dgm:pt modelId="{E35AC771-9DBB-4A97-8D18-9390C8A4D8EA}" type="pres">
      <dgm:prSet presAssocID="{61B39D84-0A98-47DD-876E-B0904033859E}" presName="tx1" presStyleLbl="revTx" presStyleIdx="2" presStyleCnt="4"/>
      <dgm:spPr/>
    </dgm:pt>
    <dgm:pt modelId="{4D32C75F-25BD-4113-8552-8834538861E2}" type="pres">
      <dgm:prSet presAssocID="{61B39D84-0A98-47DD-876E-B0904033859E}" presName="vert1" presStyleCnt="0"/>
      <dgm:spPr/>
    </dgm:pt>
    <dgm:pt modelId="{4B4CB445-1131-4EE6-9498-D1524FD48896}" type="pres">
      <dgm:prSet presAssocID="{376A65A8-2181-4995-A624-6B20357A9B4C}" presName="thickLine" presStyleLbl="alignNode1" presStyleIdx="3" presStyleCnt="4"/>
      <dgm:spPr/>
    </dgm:pt>
    <dgm:pt modelId="{F8D71DA0-C44A-4965-B7FF-70BCC1A26E05}" type="pres">
      <dgm:prSet presAssocID="{376A65A8-2181-4995-A624-6B20357A9B4C}" presName="horz1" presStyleCnt="0"/>
      <dgm:spPr/>
    </dgm:pt>
    <dgm:pt modelId="{8C4B674E-6E8D-4EA7-A167-4EA8972000F3}" type="pres">
      <dgm:prSet presAssocID="{376A65A8-2181-4995-A624-6B20357A9B4C}" presName="tx1" presStyleLbl="revTx" presStyleIdx="3" presStyleCnt="4"/>
      <dgm:spPr/>
    </dgm:pt>
    <dgm:pt modelId="{BC6ACEE8-9E47-46BF-9F7A-478BBB04FA90}" type="pres">
      <dgm:prSet presAssocID="{376A65A8-2181-4995-A624-6B20357A9B4C}" presName="vert1" presStyleCnt="0"/>
      <dgm:spPr/>
    </dgm:pt>
  </dgm:ptLst>
  <dgm:cxnLst>
    <dgm:cxn modelId="{65803C05-23E8-41FE-947A-E5564B715419}" srcId="{903AD789-B4EF-49EE-BEE6-F2F40DB2A1AF}" destId="{EF65D247-9CA9-4D3E-BA47-E654A98D5DC9}" srcOrd="1" destOrd="0" parTransId="{ACECF4D3-4D8F-46E1-B1C6-B165C78FD1F2}" sibTransId="{B3DB5E57-8C2C-4927-B20A-69B4EF918BEF}"/>
    <dgm:cxn modelId="{790B9391-049F-45AB-B2C3-4C54ADAB6310}" type="presOf" srcId="{376A65A8-2181-4995-A624-6B20357A9B4C}" destId="{8C4B674E-6E8D-4EA7-A167-4EA8972000F3}" srcOrd="0" destOrd="0" presId="urn:microsoft.com/office/officeart/2008/layout/LinedList"/>
    <dgm:cxn modelId="{E37581A1-8C0A-44ED-9CEA-D166E19848FB}" srcId="{903AD789-B4EF-49EE-BEE6-F2F40DB2A1AF}" destId="{BA23BEF5-1B49-41C1-8CB3-F40102EC178D}" srcOrd="0" destOrd="0" parTransId="{85FBCC82-2022-4E45-ACB4-EBE99227768D}" sibTransId="{3F7D67B0-936E-4256-B084-A6CD9B81738E}"/>
    <dgm:cxn modelId="{B054F6C9-071D-41E7-BBB0-87D3AFDD285A}" type="presOf" srcId="{BA23BEF5-1B49-41C1-8CB3-F40102EC178D}" destId="{E732C91E-925C-43D9-907C-34216E0931C0}" srcOrd="0" destOrd="0" presId="urn:microsoft.com/office/officeart/2008/layout/LinedList"/>
    <dgm:cxn modelId="{7F8521CD-E397-478B-9445-4C841F31D484}" srcId="{903AD789-B4EF-49EE-BEE6-F2F40DB2A1AF}" destId="{376A65A8-2181-4995-A624-6B20357A9B4C}" srcOrd="3" destOrd="0" parTransId="{5F78FBA7-E749-44AE-BCFC-89ECBDECD7C0}" sibTransId="{A14864FB-76FA-476D-96B8-E21E6E5D65CF}"/>
    <dgm:cxn modelId="{0F0594DE-7B9C-4723-BC53-515559F2AD87}" srcId="{903AD789-B4EF-49EE-BEE6-F2F40DB2A1AF}" destId="{61B39D84-0A98-47DD-876E-B0904033859E}" srcOrd="2" destOrd="0" parTransId="{8C280432-5D45-4E42-BAD3-54CF799D8DDD}" sibTransId="{FA8A8D4A-A0CE-4FE7-B5B3-CD85102A03BC}"/>
    <dgm:cxn modelId="{8B22A3EC-AB1A-40C1-A06B-ED6EC733EF42}" type="presOf" srcId="{903AD789-B4EF-49EE-BEE6-F2F40DB2A1AF}" destId="{0D24F32B-BE15-4CE5-9C3A-ACCC6133090C}" srcOrd="0" destOrd="0" presId="urn:microsoft.com/office/officeart/2008/layout/LinedList"/>
    <dgm:cxn modelId="{65255EEE-6517-4116-AA2A-764A3E3D9F7C}" type="presOf" srcId="{EF65D247-9CA9-4D3E-BA47-E654A98D5DC9}" destId="{9A977CF5-68B8-4865-AE58-6B00FF182E4F}" srcOrd="0" destOrd="0" presId="urn:microsoft.com/office/officeart/2008/layout/LinedList"/>
    <dgm:cxn modelId="{519C09FA-DFDE-4CC0-90F6-DAD9F1103027}" type="presOf" srcId="{61B39D84-0A98-47DD-876E-B0904033859E}" destId="{E35AC771-9DBB-4A97-8D18-9390C8A4D8EA}" srcOrd="0" destOrd="0" presId="urn:microsoft.com/office/officeart/2008/layout/LinedList"/>
    <dgm:cxn modelId="{4F650FAD-41BC-494F-B21B-4592A5206EE5}" type="presParOf" srcId="{0D24F32B-BE15-4CE5-9C3A-ACCC6133090C}" destId="{C3298FD9-FB1A-41F0-AB3A-9B4086B91835}" srcOrd="0" destOrd="0" presId="urn:microsoft.com/office/officeart/2008/layout/LinedList"/>
    <dgm:cxn modelId="{475411A9-8BF8-4FA5-B24E-7FAC220CF573}" type="presParOf" srcId="{0D24F32B-BE15-4CE5-9C3A-ACCC6133090C}" destId="{2D403FFA-2D82-465A-96CA-94770F866EBC}" srcOrd="1" destOrd="0" presId="urn:microsoft.com/office/officeart/2008/layout/LinedList"/>
    <dgm:cxn modelId="{E3E977BE-D4D7-418E-889A-42DDEDC9A2D7}" type="presParOf" srcId="{2D403FFA-2D82-465A-96CA-94770F866EBC}" destId="{E732C91E-925C-43D9-907C-34216E0931C0}" srcOrd="0" destOrd="0" presId="urn:microsoft.com/office/officeart/2008/layout/LinedList"/>
    <dgm:cxn modelId="{38F2FFB5-97B6-468B-A9E5-249895626BE1}" type="presParOf" srcId="{2D403FFA-2D82-465A-96CA-94770F866EBC}" destId="{499A9FF6-532D-49D7-9ECD-59D44059EFB2}" srcOrd="1" destOrd="0" presId="urn:microsoft.com/office/officeart/2008/layout/LinedList"/>
    <dgm:cxn modelId="{D2054AAB-7EDB-4C74-99D6-DDA408B3CCDA}" type="presParOf" srcId="{0D24F32B-BE15-4CE5-9C3A-ACCC6133090C}" destId="{CA233A9D-8D82-4A03-A479-A8CC718C5124}" srcOrd="2" destOrd="0" presId="urn:microsoft.com/office/officeart/2008/layout/LinedList"/>
    <dgm:cxn modelId="{AEE649AE-9483-44CC-92E4-3B6D7D9E80E9}" type="presParOf" srcId="{0D24F32B-BE15-4CE5-9C3A-ACCC6133090C}" destId="{0484183A-C2D1-4FCE-81E4-6B5993B7A33F}" srcOrd="3" destOrd="0" presId="urn:microsoft.com/office/officeart/2008/layout/LinedList"/>
    <dgm:cxn modelId="{1FAD8B82-D353-4ADD-B57C-0D5135A79773}" type="presParOf" srcId="{0484183A-C2D1-4FCE-81E4-6B5993B7A33F}" destId="{9A977CF5-68B8-4865-AE58-6B00FF182E4F}" srcOrd="0" destOrd="0" presId="urn:microsoft.com/office/officeart/2008/layout/LinedList"/>
    <dgm:cxn modelId="{96A08DCD-C903-4A41-A3A3-F4653223C712}" type="presParOf" srcId="{0484183A-C2D1-4FCE-81E4-6B5993B7A33F}" destId="{E24F6051-7E4C-4A2F-8FBE-EB3F2DADCFBD}" srcOrd="1" destOrd="0" presId="urn:microsoft.com/office/officeart/2008/layout/LinedList"/>
    <dgm:cxn modelId="{1FFDBF6D-08DE-4353-8E62-A04C0850860F}" type="presParOf" srcId="{0D24F32B-BE15-4CE5-9C3A-ACCC6133090C}" destId="{69405A0F-1DAA-4740-8EB7-B952DB5F6975}" srcOrd="4" destOrd="0" presId="urn:microsoft.com/office/officeart/2008/layout/LinedList"/>
    <dgm:cxn modelId="{12FBD23E-7CE5-4E0B-98B2-60E89C96C513}" type="presParOf" srcId="{0D24F32B-BE15-4CE5-9C3A-ACCC6133090C}" destId="{9F6F8643-5966-47A3-971D-3B7ECE60EBA8}" srcOrd="5" destOrd="0" presId="urn:microsoft.com/office/officeart/2008/layout/LinedList"/>
    <dgm:cxn modelId="{B43B4C7C-7CD2-4EEC-9654-A186AC1986CD}" type="presParOf" srcId="{9F6F8643-5966-47A3-971D-3B7ECE60EBA8}" destId="{E35AC771-9DBB-4A97-8D18-9390C8A4D8EA}" srcOrd="0" destOrd="0" presId="urn:microsoft.com/office/officeart/2008/layout/LinedList"/>
    <dgm:cxn modelId="{EC3F8C1D-FEA8-4150-A60F-68C1594A5920}" type="presParOf" srcId="{9F6F8643-5966-47A3-971D-3B7ECE60EBA8}" destId="{4D32C75F-25BD-4113-8552-8834538861E2}" srcOrd="1" destOrd="0" presId="urn:microsoft.com/office/officeart/2008/layout/LinedList"/>
    <dgm:cxn modelId="{A60782E7-47C8-498C-AD1C-98C0EC6B3512}" type="presParOf" srcId="{0D24F32B-BE15-4CE5-9C3A-ACCC6133090C}" destId="{4B4CB445-1131-4EE6-9498-D1524FD48896}" srcOrd="6" destOrd="0" presId="urn:microsoft.com/office/officeart/2008/layout/LinedList"/>
    <dgm:cxn modelId="{507739B3-1745-41B1-A9E6-5A3279101406}" type="presParOf" srcId="{0D24F32B-BE15-4CE5-9C3A-ACCC6133090C}" destId="{F8D71DA0-C44A-4965-B7FF-70BCC1A26E05}" srcOrd="7" destOrd="0" presId="urn:microsoft.com/office/officeart/2008/layout/LinedList"/>
    <dgm:cxn modelId="{00C31F54-2184-46C0-A0D3-7A1F14C23762}" type="presParOf" srcId="{F8D71DA0-C44A-4965-B7FF-70BCC1A26E05}" destId="{8C4B674E-6E8D-4EA7-A167-4EA8972000F3}" srcOrd="0" destOrd="0" presId="urn:microsoft.com/office/officeart/2008/layout/LinedList"/>
    <dgm:cxn modelId="{6361F43B-E449-4151-88B1-0AC84054893E}" type="presParOf" srcId="{F8D71DA0-C44A-4965-B7FF-70BCC1A26E05}" destId="{BC6ACEE8-9E47-46BF-9F7A-478BBB04FA90}"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CAFAE1-6DE9-4818-A9A4-C8AD9066B749}">
      <dsp:nvSpPr>
        <dsp:cNvPr id="0" name=""/>
        <dsp:cNvSpPr/>
      </dsp:nvSpPr>
      <dsp:spPr>
        <a:xfrm>
          <a:off x="0" y="389505"/>
          <a:ext cx="3204366" cy="95099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AU" sz="1700" kern="1200"/>
            <a:t>Child Information Sharing Scheme (CISS)</a:t>
          </a:r>
          <a:endParaRPr lang="en-US" sz="1700" kern="1200"/>
        </a:p>
      </dsp:txBody>
      <dsp:txXfrm>
        <a:off x="46424" y="435929"/>
        <a:ext cx="3111518" cy="858142"/>
      </dsp:txXfrm>
    </dsp:sp>
    <dsp:sp modelId="{413B8C46-17E0-4973-8E8E-38079DF5DAAC}">
      <dsp:nvSpPr>
        <dsp:cNvPr id="0" name=""/>
        <dsp:cNvSpPr/>
      </dsp:nvSpPr>
      <dsp:spPr>
        <a:xfrm>
          <a:off x="0" y="1389455"/>
          <a:ext cx="3204366" cy="95099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AU" sz="1700" kern="1200"/>
            <a:t>Family Violence Information Sharing Scheme (FVISS)</a:t>
          </a:r>
          <a:endParaRPr lang="en-US" sz="1700" kern="1200"/>
        </a:p>
      </dsp:txBody>
      <dsp:txXfrm>
        <a:off x="46424" y="1435879"/>
        <a:ext cx="3111518" cy="858142"/>
      </dsp:txXfrm>
    </dsp:sp>
    <dsp:sp modelId="{25D0464E-5571-4C46-B77D-1F0906D0883E}">
      <dsp:nvSpPr>
        <dsp:cNvPr id="0" name=""/>
        <dsp:cNvSpPr/>
      </dsp:nvSpPr>
      <dsp:spPr>
        <a:xfrm>
          <a:off x="0" y="2389406"/>
          <a:ext cx="3204366" cy="95099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AU" sz="1700" kern="1200" dirty="0"/>
            <a:t>Family Violence Multi Agency Risk Assessment and Management Framework (MARAM)</a:t>
          </a:r>
          <a:endParaRPr lang="en-US" sz="1700" kern="1200" dirty="0"/>
        </a:p>
      </dsp:txBody>
      <dsp:txXfrm>
        <a:off x="46424" y="2435830"/>
        <a:ext cx="3111518" cy="8581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ADC67D-4E25-49B0-9497-BB54CCF3889C}">
      <dsp:nvSpPr>
        <dsp:cNvPr id="0" name=""/>
        <dsp:cNvSpPr/>
      </dsp:nvSpPr>
      <dsp:spPr>
        <a:xfrm>
          <a:off x="0" y="1989760"/>
          <a:ext cx="5711724" cy="1305498"/>
        </a:xfrm>
        <a:prstGeom prst="rect">
          <a:avLst/>
        </a:prstGeom>
        <a:solidFill>
          <a:schemeClr val="accent2">
            <a:hueOff val="0"/>
            <a:satOff val="0"/>
            <a:lumOff val="0"/>
            <a:alphaOff val="0"/>
          </a:schemeClr>
        </a:solidFill>
        <a:ln w="254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1333500">
            <a:lnSpc>
              <a:spcPct val="90000"/>
            </a:lnSpc>
            <a:spcBef>
              <a:spcPct val="0"/>
            </a:spcBef>
            <a:spcAft>
              <a:spcPct val="35000"/>
            </a:spcAft>
            <a:buNone/>
          </a:pPr>
          <a:r>
            <a:rPr lang="en-AU" sz="3000" kern="1200" dirty="0"/>
            <a:t>Community Housing Organisations are an ISE.</a:t>
          </a:r>
          <a:endParaRPr lang="en-US" sz="3000" kern="1200" dirty="0"/>
        </a:p>
      </dsp:txBody>
      <dsp:txXfrm>
        <a:off x="0" y="1989760"/>
        <a:ext cx="5711724" cy="1305498"/>
      </dsp:txXfrm>
    </dsp:sp>
    <dsp:sp modelId="{A890B084-2B1C-42EA-8B3C-CE77ED6E107F}">
      <dsp:nvSpPr>
        <dsp:cNvPr id="0" name=""/>
        <dsp:cNvSpPr/>
      </dsp:nvSpPr>
      <dsp:spPr>
        <a:xfrm rot="10800000">
          <a:off x="0" y="1486"/>
          <a:ext cx="5711724" cy="2007856"/>
        </a:xfrm>
        <a:prstGeom prst="upArrowCallout">
          <a:avLst/>
        </a:prstGeom>
        <a:solidFill>
          <a:schemeClr val="accent3">
            <a:hueOff val="0"/>
            <a:satOff val="0"/>
            <a:lumOff val="0"/>
            <a:alphaOff val="0"/>
          </a:schemeClr>
        </a:solidFill>
        <a:ln w="254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AU" sz="2200" kern="1200" dirty="0"/>
            <a:t>The CISS allows workers in authorised</a:t>
          </a:r>
          <a:r>
            <a:rPr lang="en-AU" sz="2200" b="1" kern="1200" dirty="0"/>
            <a:t> </a:t>
          </a:r>
          <a:r>
            <a:rPr lang="en-AU" sz="2200" kern="1200" dirty="0"/>
            <a:t>organisations, called an Information Sharing Entity (ISE) to share information with other ISEs to </a:t>
          </a:r>
          <a:r>
            <a:rPr lang="en-AU" sz="2200" kern="1200" dirty="0">
              <a:solidFill>
                <a:srgbClr val="FFFFFF"/>
              </a:solidFill>
              <a:latin typeface="Calibri"/>
              <a:ea typeface="+mn-ea"/>
              <a:cs typeface="+mn-cs"/>
            </a:rPr>
            <a:t>support child wellbeing or safety. </a:t>
          </a:r>
          <a:endParaRPr lang="en-US" sz="2200" kern="1200" dirty="0">
            <a:solidFill>
              <a:srgbClr val="FFFFFF"/>
            </a:solidFill>
            <a:latin typeface="Calibri"/>
            <a:ea typeface="+mn-ea"/>
            <a:cs typeface="+mn-cs"/>
          </a:endParaRPr>
        </a:p>
      </dsp:txBody>
      <dsp:txXfrm rot="10800000">
        <a:off x="0" y="1486"/>
        <a:ext cx="5711724" cy="13046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54B58D-0AC4-485B-9415-7C4E41DD88D9}">
      <dsp:nvSpPr>
        <dsp:cNvPr id="0" name=""/>
        <dsp:cNvSpPr/>
      </dsp:nvSpPr>
      <dsp:spPr>
        <a:xfrm>
          <a:off x="0" y="9923"/>
          <a:ext cx="5772309" cy="786240"/>
        </a:xfrm>
        <a:prstGeom prst="roundRect">
          <a:avLst/>
        </a:prstGeom>
        <a:solidFill>
          <a:schemeClr val="accent2">
            <a:hueOff val="0"/>
            <a:satOff val="0"/>
            <a:lumOff val="0"/>
            <a:alphaOff val="0"/>
          </a:schemeClr>
        </a:solidFill>
        <a:ln w="254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AU" sz="1400" kern="1200" dirty="0">
              <a:latin typeface="+mn-lt"/>
            </a:rPr>
            <a:t>The Family Violence Multi Agency Risk Assessment and Management Framework (MARAM) aims to support organisations to: </a:t>
          </a:r>
          <a:endParaRPr lang="en-US" sz="1400" kern="1200" dirty="0">
            <a:latin typeface="+mn-lt"/>
          </a:endParaRPr>
        </a:p>
      </dsp:txBody>
      <dsp:txXfrm>
        <a:off x="38381" y="48304"/>
        <a:ext cx="5695547" cy="709478"/>
      </dsp:txXfrm>
    </dsp:sp>
    <dsp:sp modelId="{5493C220-4C65-469F-873B-67E1EA8D3351}">
      <dsp:nvSpPr>
        <dsp:cNvPr id="0" name=""/>
        <dsp:cNvSpPr/>
      </dsp:nvSpPr>
      <dsp:spPr>
        <a:xfrm>
          <a:off x="0" y="917123"/>
          <a:ext cx="5772309" cy="786240"/>
        </a:xfrm>
        <a:prstGeom prst="roundRect">
          <a:avLst/>
        </a:prstGeom>
        <a:solidFill>
          <a:schemeClr val="accent2">
            <a:hueOff val="-327931"/>
            <a:satOff val="-4889"/>
            <a:lumOff val="-718"/>
            <a:alphaOff val="0"/>
          </a:schemeClr>
        </a:solidFill>
        <a:ln w="254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AU" sz="1400" kern="1200" dirty="0">
              <a:latin typeface="+mn-lt"/>
            </a:rPr>
            <a:t>Recognise and understand family violence risk indicators, and  </a:t>
          </a:r>
          <a:endParaRPr lang="en-US" sz="1400" kern="1200" dirty="0">
            <a:latin typeface="+mn-lt"/>
          </a:endParaRPr>
        </a:p>
      </dsp:txBody>
      <dsp:txXfrm>
        <a:off x="38381" y="955504"/>
        <a:ext cx="5695547" cy="709478"/>
      </dsp:txXfrm>
    </dsp:sp>
    <dsp:sp modelId="{8E0F4F0A-4E8F-4F1E-95BA-1F32B4DCBE0E}">
      <dsp:nvSpPr>
        <dsp:cNvPr id="0" name=""/>
        <dsp:cNvSpPr/>
      </dsp:nvSpPr>
      <dsp:spPr>
        <a:xfrm>
          <a:off x="0" y="1824323"/>
          <a:ext cx="5772309" cy="786240"/>
        </a:xfrm>
        <a:prstGeom prst="roundRect">
          <a:avLst/>
        </a:prstGeom>
        <a:solidFill>
          <a:schemeClr val="accent2">
            <a:hueOff val="-655861"/>
            <a:satOff val="-9777"/>
            <a:lumOff val="-1437"/>
            <a:alphaOff val="0"/>
          </a:schemeClr>
        </a:solidFill>
        <a:ln w="254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AU" sz="1400" kern="1200" dirty="0">
              <a:latin typeface="+mn-lt"/>
            </a:rPr>
            <a:t>Keep perpetrators in view and hold them accountable for their behaviour.</a:t>
          </a:r>
          <a:endParaRPr lang="en-US" sz="1400" kern="1200" dirty="0">
            <a:latin typeface="+mn-lt"/>
          </a:endParaRPr>
        </a:p>
      </dsp:txBody>
      <dsp:txXfrm>
        <a:off x="38381" y="1862704"/>
        <a:ext cx="5695547" cy="709478"/>
      </dsp:txXfrm>
    </dsp:sp>
    <dsp:sp modelId="{24848852-476D-4361-8CBB-DAE2446195AA}">
      <dsp:nvSpPr>
        <dsp:cNvPr id="0" name=""/>
        <dsp:cNvSpPr/>
      </dsp:nvSpPr>
      <dsp:spPr>
        <a:xfrm>
          <a:off x="0" y="2731523"/>
          <a:ext cx="5772309" cy="786240"/>
        </a:xfrm>
        <a:prstGeom prst="roundRect">
          <a:avLst/>
        </a:prstGeom>
        <a:solidFill>
          <a:schemeClr val="accent2">
            <a:hueOff val="-983792"/>
            <a:satOff val="-14666"/>
            <a:lumOff val="-2155"/>
            <a:alphaOff val="0"/>
          </a:schemeClr>
        </a:solidFill>
        <a:ln w="254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AU" sz="1400" kern="1200" dirty="0">
              <a:latin typeface="+mn-lt"/>
            </a:rPr>
            <a:t>Community Housing Organisations are ‘prescribed’ organisations and are required to align their policies and practice guidelines to the MARAM framework.</a:t>
          </a:r>
          <a:endParaRPr lang="en-US" sz="1400" kern="1200" dirty="0">
            <a:latin typeface="+mn-lt"/>
          </a:endParaRPr>
        </a:p>
      </dsp:txBody>
      <dsp:txXfrm>
        <a:off x="38381" y="2769904"/>
        <a:ext cx="5695547" cy="70947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298FD9-FB1A-41F0-AB3A-9B4086B91835}">
      <dsp:nvSpPr>
        <dsp:cNvPr id="0" name=""/>
        <dsp:cNvSpPr/>
      </dsp:nvSpPr>
      <dsp:spPr>
        <a:xfrm>
          <a:off x="0" y="0"/>
          <a:ext cx="6351732" cy="0"/>
        </a:xfrm>
        <a:prstGeom prst="line">
          <a:avLst/>
        </a:prstGeom>
        <a:solidFill>
          <a:schemeClr val="accent2">
            <a:hueOff val="0"/>
            <a:satOff val="0"/>
            <a:lumOff val="0"/>
            <a:alphaOff val="0"/>
          </a:schemeClr>
        </a:solidFill>
        <a:ln w="2540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732C91E-925C-43D9-907C-34216E0931C0}">
      <dsp:nvSpPr>
        <dsp:cNvPr id="0" name=""/>
        <dsp:cNvSpPr/>
      </dsp:nvSpPr>
      <dsp:spPr>
        <a:xfrm>
          <a:off x="0" y="0"/>
          <a:ext cx="6351732" cy="895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AU" sz="2500" kern="1200" dirty="0"/>
            <a:t>Meets legislative requirements of ‘prescribed organisations’.</a:t>
          </a:r>
          <a:endParaRPr lang="en-US" sz="2500" kern="1200" dirty="0"/>
        </a:p>
      </dsp:txBody>
      <dsp:txXfrm>
        <a:off x="0" y="0"/>
        <a:ext cx="6351732" cy="895360"/>
      </dsp:txXfrm>
    </dsp:sp>
    <dsp:sp modelId="{CA233A9D-8D82-4A03-A479-A8CC718C5124}">
      <dsp:nvSpPr>
        <dsp:cNvPr id="0" name=""/>
        <dsp:cNvSpPr/>
      </dsp:nvSpPr>
      <dsp:spPr>
        <a:xfrm>
          <a:off x="0" y="895360"/>
          <a:ext cx="6351732" cy="0"/>
        </a:xfrm>
        <a:prstGeom prst="line">
          <a:avLst/>
        </a:prstGeom>
        <a:solidFill>
          <a:schemeClr val="accent3">
            <a:hueOff val="0"/>
            <a:satOff val="0"/>
            <a:lumOff val="0"/>
            <a:alphaOff val="0"/>
          </a:schemeClr>
        </a:solidFill>
        <a:ln w="2540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977CF5-68B8-4865-AE58-6B00FF182E4F}">
      <dsp:nvSpPr>
        <dsp:cNvPr id="0" name=""/>
        <dsp:cNvSpPr/>
      </dsp:nvSpPr>
      <dsp:spPr>
        <a:xfrm>
          <a:off x="0" y="895360"/>
          <a:ext cx="6351732" cy="895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AU" sz="2500" kern="1200" dirty="0"/>
            <a:t>CHOs are prescribed organisations</a:t>
          </a:r>
          <a:endParaRPr lang="en-US" sz="2500" kern="1200" dirty="0"/>
        </a:p>
      </dsp:txBody>
      <dsp:txXfrm>
        <a:off x="0" y="895360"/>
        <a:ext cx="6351732" cy="895360"/>
      </dsp:txXfrm>
    </dsp:sp>
    <dsp:sp modelId="{69405A0F-1DAA-4740-8EB7-B952DB5F6975}">
      <dsp:nvSpPr>
        <dsp:cNvPr id="0" name=""/>
        <dsp:cNvSpPr/>
      </dsp:nvSpPr>
      <dsp:spPr>
        <a:xfrm>
          <a:off x="0" y="1790720"/>
          <a:ext cx="6351732" cy="0"/>
        </a:xfrm>
        <a:prstGeom prst="line">
          <a:avLst/>
        </a:prstGeom>
        <a:solidFill>
          <a:schemeClr val="accent4">
            <a:hueOff val="0"/>
            <a:satOff val="0"/>
            <a:lumOff val="0"/>
            <a:alphaOff val="0"/>
          </a:schemeClr>
        </a:solidFill>
        <a:ln w="2540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5AC771-9DBB-4A97-8D18-9390C8A4D8EA}">
      <dsp:nvSpPr>
        <dsp:cNvPr id="0" name=""/>
        <dsp:cNvSpPr/>
      </dsp:nvSpPr>
      <dsp:spPr>
        <a:xfrm>
          <a:off x="0" y="1790720"/>
          <a:ext cx="6351732" cy="895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AU" sz="2500" kern="1200" dirty="0"/>
            <a:t>Builds skills and confidence of workers</a:t>
          </a:r>
          <a:endParaRPr lang="en-US" sz="2500" kern="1200" dirty="0"/>
        </a:p>
      </dsp:txBody>
      <dsp:txXfrm>
        <a:off x="0" y="1790720"/>
        <a:ext cx="6351732" cy="895360"/>
      </dsp:txXfrm>
    </dsp:sp>
    <dsp:sp modelId="{4B4CB445-1131-4EE6-9498-D1524FD48896}">
      <dsp:nvSpPr>
        <dsp:cNvPr id="0" name=""/>
        <dsp:cNvSpPr/>
      </dsp:nvSpPr>
      <dsp:spPr>
        <a:xfrm>
          <a:off x="0" y="2686081"/>
          <a:ext cx="6351732" cy="0"/>
        </a:xfrm>
        <a:prstGeom prst="line">
          <a:avLst/>
        </a:prstGeom>
        <a:solidFill>
          <a:schemeClr val="accent5">
            <a:hueOff val="0"/>
            <a:satOff val="0"/>
            <a:lumOff val="0"/>
            <a:alphaOff val="0"/>
          </a:schemeClr>
        </a:solidFill>
        <a:ln w="2540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4B674E-6E8D-4EA7-A167-4EA8972000F3}">
      <dsp:nvSpPr>
        <dsp:cNvPr id="0" name=""/>
        <dsp:cNvSpPr/>
      </dsp:nvSpPr>
      <dsp:spPr>
        <a:xfrm>
          <a:off x="0" y="2686081"/>
          <a:ext cx="6351732" cy="895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AU" sz="2500" kern="1200" dirty="0"/>
            <a:t>Supports victim survivors of family violence</a:t>
          </a:r>
          <a:endParaRPr lang="en-US" sz="2500" kern="1200" dirty="0"/>
        </a:p>
      </dsp:txBody>
      <dsp:txXfrm>
        <a:off x="0" y="2686081"/>
        <a:ext cx="6351732" cy="89536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8CD525-A47B-487A-B0FB-160DC097C089}" type="datetimeFigureOut">
              <a:rPr lang="en-AU" smtClean="0"/>
              <a:t>31/08/2022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B2F403-598A-4A1F-ACC6-E302119141C5}" type="slidenum">
              <a:rPr lang="en-AU" smtClean="0"/>
              <a:t>‹#›</a:t>
            </a:fld>
            <a:endParaRPr lang="en-AU"/>
          </a:p>
        </p:txBody>
      </p:sp>
    </p:spTree>
    <p:extLst>
      <p:ext uri="{BB962C8B-B14F-4D97-AF65-F5344CB8AC3E}">
        <p14:creationId xmlns:p14="http://schemas.microsoft.com/office/powerpoint/2010/main" val="58647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a:latin typeface="Arial"/>
                <a:cs typeface="Arial"/>
              </a:rPr>
              <a:t>Include Acknowledgement of Country</a:t>
            </a:r>
          </a:p>
          <a:p>
            <a:pPr marL="171450" indent="-171450">
              <a:buFont typeface="Arial" panose="020B0604020202020204" pitchFamily="34" charset="0"/>
              <a:buChar char="•"/>
            </a:pPr>
            <a:r>
              <a:rPr lang="en-GB">
                <a:latin typeface="Arial"/>
                <a:cs typeface="Arial"/>
              </a:rPr>
              <a:t>Include acknowledgement of victim survivors</a:t>
            </a:r>
          </a:p>
          <a:p>
            <a:endParaRPr lang="en-AU"/>
          </a:p>
        </p:txBody>
      </p:sp>
      <p:sp>
        <p:nvSpPr>
          <p:cNvPr id="4" name="Slide Number Placeholder 3"/>
          <p:cNvSpPr>
            <a:spLocks noGrp="1"/>
          </p:cNvSpPr>
          <p:nvPr>
            <p:ph type="sldNum" sz="quarter" idx="5"/>
          </p:nvPr>
        </p:nvSpPr>
        <p:spPr/>
        <p:txBody>
          <a:bodyPr/>
          <a:lstStyle/>
          <a:p>
            <a:fld id="{D5B2F403-598A-4A1F-ACC6-E302119141C5}" type="slidenum">
              <a:rPr lang="en-AU" smtClean="0"/>
              <a:t>1</a:t>
            </a:fld>
            <a:endParaRPr lang="en-AU"/>
          </a:p>
        </p:txBody>
      </p:sp>
    </p:spTree>
    <p:extLst>
      <p:ext uri="{BB962C8B-B14F-4D97-AF65-F5344CB8AC3E}">
        <p14:creationId xmlns:p14="http://schemas.microsoft.com/office/powerpoint/2010/main" val="13218566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D5B2F403-598A-4A1F-ACC6-E302119141C5}" type="slidenum">
              <a:rPr lang="en-AU" smtClean="0"/>
              <a:t>10</a:t>
            </a:fld>
            <a:endParaRPr lang="en-AU"/>
          </a:p>
        </p:txBody>
      </p:sp>
    </p:spTree>
    <p:extLst>
      <p:ext uri="{BB962C8B-B14F-4D97-AF65-F5344CB8AC3E}">
        <p14:creationId xmlns:p14="http://schemas.microsoft.com/office/powerpoint/2010/main" val="29597830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D5B2F403-598A-4A1F-ACC6-E302119141C5}" type="slidenum">
              <a:rPr lang="en-AU" smtClean="0"/>
              <a:t>11</a:t>
            </a:fld>
            <a:endParaRPr lang="en-AU"/>
          </a:p>
        </p:txBody>
      </p:sp>
    </p:spTree>
    <p:extLst>
      <p:ext uri="{BB962C8B-B14F-4D97-AF65-F5344CB8AC3E}">
        <p14:creationId xmlns:p14="http://schemas.microsoft.com/office/powerpoint/2010/main" val="4714039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D5B2F403-598A-4A1F-ACC6-E302119141C5}" type="slidenum">
              <a:rPr lang="en-AU" smtClean="0"/>
              <a:t>12</a:t>
            </a:fld>
            <a:endParaRPr lang="en-AU"/>
          </a:p>
        </p:txBody>
      </p:sp>
    </p:spTree>
    <p:extLst>
      <p:ext uri="{BB962C8B-B14F-4D97-AF65-F5344CB8AC3E}">
        <p14:creationId xmlns:p14="http://schemas.microsoft.com/office/powerpoint/2010/main" val="30859470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D5B2F403-598A-4A1F-ACC6-E302119141C5}" type="slidenum">
              <a:rPr lang="en-AU" smtClean="0"/>
              <a:t>13</a:t>
            </a:fld>
            <a:endParaRPr lang="en-AU"/>
          </a:p>
        </p:txBody>
      </p:sp>
    </p:spTree>
    <p:extLst>
      <p:ext uri="{BB962C8B-B14F-4D97-AF65-F5344CB8AC3E}">
        <p14:creationId xmlns:p14="http://schemas.microsoft.com/office/powerpoint/2010/main" val="25221647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D5B2F403-598A-4A1F-ACC6-E302119141C5}" type="slidenum">
              <a:rPr lang="en-AU" smtClean="0"/>
              <a:t>14</a:t>
            </a:fld>
            <a:endParaRPr lang="en-AU"/>
          </a:p>
        </p:txBody>
      </p:sp>
    </p:spTree>
    <p:extLst>
      <p:ext uri="{BB962C8B-B14F-4D97-AF65-F5344CB8AC3E}">
        <p14:creationId xmlns:p14="http://schemas.microsoft.com/office/powerpoint/2010/main" val="36669449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D5B2F403-598A-4A1F-ACC6-E302119141C5}" type="slidenum">
              <a:rPr lang="en-AU" smtClean="0"/>
              <a:t>15</a:t>
            </a:fld>
            <a:endParaRPr lang="en-AU"/>
          </a:p>
        </p:txBody>
      </p:sp>
    </p:spTree>
    <p:extLst>
      <p:ext uri="{BB962C8B-B14F-4D97-AF65-F5344CB8AC3E}">
        <p14:creationId xmlns:p14="http://schemas.microsoft.com/office/powerpoint/2010/main" val="2890121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D5B2F403-598A-4A1F-ACC6-E302119141C5}" type="slidenum">
              <a:rPr lang="en-AU" smtClean="0"/>
              <a:t>2</a:t>
            </a:fld>
            <a:endParaRPr lang="en-AU"/>
          </a:p>
        </p:txBody>
      </p:sp>
    </p:spTree>
    <p:extLst>
      <p:ext uri="{BB962C8B-B14F-4D97-AF65-F5344CB8AC3E}">
        <p14:creationId xmlns:p14="http://schemas.microsoft.com/office/powerpoint/2010/main" val="3921442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D5B2F403-598A-4A1F-ACC6-E302119141C5}" type="slidenum">
              <a:rPr lang="en-AU" smtClean="0"/>
              <a:t>3</a:t>
            </a:fld>
            <a:endParaRPr lang="en-AU"/>
          </a:p>
        </p:txBody>
      </p:sp>
    </p:spTree>
    <p:extLst>
      <p:ext uri="{BB962C8B-B14F-4D97-AF65-F5344CB8AC3E}">
        <p14:creationId xmlns:p14="http://schemas.microsoft.com/office/powerpoint/2010/main" val="29198637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a:effectLst/>
                <a:latin typeface="Segoe UI" panose="020B0502040204020203" pitchFamily="34" charset="0"/>
              </a:rPr>
              <a:t>Certain </a:t>
            </a:r>
            <a:r>
              <a:rPr lang="en-US" sz="1800" err="1">
                <a:effectLst/>
                <a:latin typeface="Segoe UI" panose="020B0502040204020203" pitchFamily="34" charset="0"/>
              </a:rPr>
              <a:t>organisations</a:t>
            </a:r>
            <a:r>
              <a:rPr lang="en-US" sz="1800">
                <a:effectLst/>
                <a:latin typeface="Segoe UI" panose="020B0502040204020203" pitchFamily="34" charset="0"/>
              </a:rPr>
              <a:t> and services, called Information Sharing Entities (ISEs), are prescribed because of their role and expertise within the service sector and because the information they hold may assist other ISEs to promote the wellbeing or safety of children (CISS) or assess or manage family violence risk to children and adults (FVISS) </a:t>
            </a:r>
            <a:endParaRPr lang="en-US" sz="1800">
              <a:effectLst/>
              <a:latin typeface="Arial" panose="020B0604020202020204" pitchFamily="34" charset="0"/>
            </a:endParaRPr>
          </a:p>
          <a:p>
            <a:endParaRPr lang="en-AU"/>
          </a:p>
        </p:txBody>
      </p:sp>
      <p:sp>
        <p:nvSpPr>
          <p:cNvPr id="4" name="Slide Number Placeholder 3"/>
          <p:cNvSpPr>
            <a:spLocks noGrp="1"/>
          </p:cNvSpPr>
          <p:nvPr>
            <p:ph type="sldNum" sz="quarter" idx="5"/>
          </p:nvPr>
        </p:nvSpPr>
        <p:spPr/>
        <p:txBody>
          <a:bodyPr/>
          <a:lstStyle/>
          <a:p>
            <a:fld id="{D5B2F403-598A-4A1F-ACC6-E302119141C5}" type="slidenum">
              <a:rPr lang="en-AU" smtClean="0"/>
              <a:t>4</a:t>
            </a:fld>
            <a:endParaRPr lang="en-AU"/>
          </a:p>
        </p:txBody>
      </p:sp>
    </p:spTree>
    <p:extLst>
      <p:ext uri="{BB962C8B-B14F-4D97-AF65-F5344CB8AC3E}">
        <p14:creationId xmlns:p14="http://schemas.microsoft.com/office/powerpoint/2010/main" val="30745885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D5B2F403-598A-4A1F-ACC6-E302119141C5}" type="slidenum">
              <a:rPr lang="en-AU" smtClean="0"/>
              <a:t>5</a:t>
            </a:fld>
            <a:endParaRPr lang="en-AU"/>
          </a:p>
        </p:txBody>
      </p:sp>
    </p:spTree>
    <p:extLst>
      <p:ext uri="{BB962C8B-B14F-4D97-AF65-F5344CB8AC3E}">
        <p14:creationId xmlns:p14="http://schemas.microsoft.com/office/powerpoint/2010/main" val="36175654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D5B2F403-598A-4A1F-ACC6-E302119141C5}" type="slidenum">
              <a:rPr lang="en-AU" smtClean="0"/>
              <a:t>6</a:t>
            </a:fld>
            <a:endParaRPr lang="en-AU"/>
          </a:p>
        </p:txBody>
      </p:sp>
    </p:spTree>
    <p:extLst>
      <p:ext uri="{BB962C8B-B14F-4D97-AF65-F5344CB8AC3E}">
        <p14:creationId xmlns:p14="http://schemas.microsoft.com/office/powerpoint/2010/main" val="2436608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D5B2F403-598A-4A1F-ACC6-E302119141C5}" type="slidenum">
              <a:rPr lang="en-AU" smtClean="0"/>
              <a:t>7</a:t>
            </a:fld>
            <a:endParaRPr lang="en-AU"/>
          </a:p>
        </p:txBody>
      </p:sp>
    </p:spTree>
    <p:extLst>
      <p:ext uri="{BB962C8B-B14F-4D97-AF65-F5344CB8AC3E}">
        <p14:creationId xmlns:p14="http://schemas.microsoft.com/office/powerpoint/2010/main" val="28313962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D5B2F403-598A-4A1F-ACC6-E302119141C5}" type="slidenum">
              <a:rPr lang="en-AU" smtClean="0"/>
              <a:t>8</a:t>
            </a:fld>
            <a:endParaRPr lang="en-AU"/>
          </a:p>
        </p:txBody>
      </p:sp>
    </p:spTree>
    <p:extLst>
      <p:ext uri="{BB962C8B-B14F-4D97-AF65-F5344CB8AC3E}">
        <p14:creationId xmlns:p14="http://schemas.microsoft.com/office/powerpoint/2010/main" val="35695063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D5B2F403-598A-4A1F-ACC6-E302119141C5}" type="slidenum">
              <a:rPr lang="en-AU" smtClean="0"/>
              <a:t>9</a:t>
            </a:fld>
            <a:endParaRPr lang="en-AU"/>
          </a:p>
        </p:txBody>
      </p:sp>
    </p:spTree>
    <p:extLst>
      <p:ext uri="{BB962C8B-B14F-4D97-AF65-F5344CB8AC3E}">
        <p14:creationId xmlns:p14="http://schemas.microsoft.com/office/powerpoint/2010/main" val="36413975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D:\Работа\Fiverr\Branding\CHIA VICTORIA\Presentation\fon powerpoint-16x9-01.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98" y="0"/>
            <a:ext cx="9145698" cy="515493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hasCustomPrompt="1"/>
          </p:nvPr>
        </p:nvSpPr>
        <p:spPr>
          <a:xfrm>
            <a:off x="467544" y="2287318"/>
            <a:ext cx="8280920" cy="1004512"/>
          </a:xfrm>
          <a:prstGeom prst="rect">
            <a:avLst/>
          </a:prstGeom>
        </p:spPr>
        <p:txBody>
          <a:bodyPr anchor="t">
            <a:noAutofit/>
          </a:bodyPr>
          <a:lstStyle>
            <a:lvl1pPr algn="l">
              <a:defRPr sz="3200" b="1" baseline="0">
                <a:solidFill>
                  <a:schemeClr val="bg1"/>
                </a:solidFill>
                <a:latin typeface="+mj-lt"/>
                <a:ea typeface="Open Sans" pitchFamily="34" charset="0"/>
                <a:cs typeface="Open Sans" pitchFamily="34" charset="0"/>
              </a:defRPr>
            </a:lvl1pPr>
          </a:lstStyle>
          <a:p>
            <a:r>
              <a:rPr lang="en-US"/>
              <a:t>CLICK TO EDIT MASTER TITLE</a:t>
            </a:r>
          </a:p>
        </p:txBody>
      </p:sp>
      <p:sp>
        <p:nvSpPr>
          <p:cNvPr id="3" name="Subtitle 2"/>
          <p:cNvSpPr>
            <a:spLocks noGrp="1"/>
          </p:cNvSpPr>
          <p:nvPr>
            <p:ph type="subTitle" idx="1" hasCustomPrompt="1"/>
          </p:nvPr>
        </p:nvSpPr>
        <p:spPr>
          <a:xfrm>
            <a:off x="467544" y="3439446"/>
            <a:ext cx="4104456" cy="356440"/>
          </a:xfrm>
        </p:spPr>
        <p:txBody>
          <a:bodyPr>
            <a:normAutofit/>
          </a:bodyPr>
          <a:lstStyle>
            <a:lvl1pPr marL="0" indent="0" algn="l">
              <a:buNone/>
              <a:defRPr sz="1600">
                <a:solidFill>
                  <a:schemeClr val="bg1"/>
                </a:solidFill>
                <a:latin typeface="+mj-lt"/>
                <a:ea typeface="Open Sans" pitchFamily="34" charset="0"/>
                <a:cs typeface="Open Sans"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a:t>
            </a:r>
          </a:p>
        </p:txBody>
      </p:sp>
      <p:sp>
        <p:nvSpPr>
          <p:cNvPr id="10" name="Date Placeholder 3"/>
          <p:cNvSpPr>
            <a:spLocks noGrp="1"/>
          </p:cNvSpPr>
          <p:nvPr>
            <p:ph type="dt" sz="half" idx="2"/>
          </p:nvPr>
        </p:nvSpPr>
        <p:spPr>
          <a:xfrm>
            <a:off x="457200" y="4803998"/>
            <a:ext cx="1810544" cy="255588"/>
          </a:xfrm>
          <a:prstGeom prst="rect">
            <a:avLst/>
          </a:prstGeom>
        </p:spPr>
        <p:txBody>
          <a:bodyPr vert="horz" lIns="91440" tIns="45720" rIns="91440" bIns="45720" rtlCol="0" anchor="ctr"/>
          <a:lstStyle>
            <a:lvl1pPr algn="l">
              <a:defRPr sz="1200">
                <a:solidFill>
                  <a:schemeClr val="bg1"/>
                </a:solidFill>
                <a:latin typeface="+mj-lt"/>
                <a:ea typeface="Open Sans" pitchFamily="34" charset="0"/>
                <a:cs typeface="Open Sans" pitchFamily="34" charset="0"/>
              </a:defRPr>
            </a:lvl1pPr>
          </a:lstStyle>
          <a:p>
            <a:fld id="{8E3AAD65-F6D2-46AB-81ED-C1210839D686}" type="datetimeFigureOut">
              <a:rPr lang="ru-RU" smtClean="0"/>
              <a:pPr/>
              <a:t>31.08.2022</a:t>
            </a:fld>
            <a:endParaRPr lang="ru-RU"/>
          </a:p>
        </p:txBody>
      </p:sp>
      <p:sp>
        <p:nvSpPr>
          <p:cNvPr id="11" name="Footer Placeholder 4"/>
          <p:cNvSpPr>
            <a:spLocks noGrp="1"/>
          </p:cNvSpPr>
          <p:nvPr>
            <p:ph type="ftr" sz="quarter" idx="3"/>
          </p:nvPr>
        </p:nvSpPr>
        <p:spPr>
          <a:xfrm>
            <a:off x="2915816" y="4803998"/>
            <a:ext cx="3240360" cy="288032"/>
          </a:xfrm>
          <a:prstGeom prst="rect">
            <a:avLst/>
          </a:prstGeom>
        </p:spPr>
        <p:txBody>
          <a:bodyPr vert="horz" lIns="91440" tIns="45720" rIns="91440" bIns="45720" rtlCol="0" anchor="ctr"/>
          <a:lstStyle>
            <a:lvl1pPr algn="ctr">
              <a:defRPr sz="1200">
                <a:solidFill>
                  <a:schemeClr val="bg1"/>
                </a:solidFill>
                <a:latin typeface="+mj-lt"/>
                <a:ea typeface="Open Sans" pitchFamily="34" charset="0"/>
                <a:cs typeface="Open Sans" pitchFamily="34" charset="0"/>
              </a:defRPr>
            </a:lvl1pPr>
          </a:lstStyle>
          <a:p>
            <a:endParaRPr lang="ru-RU"/>
          </a:p>
        </p:txBody>
      </p:sp>
      <p:sp>
        <p:nvSpPr>
          <p:cNvPr id="12" name="Slide Number Placeholder 5"/>
          <p:cNvSpPr>
            <a:spLocks noGrp="1"/>
          </p:cNvSpPr>
          <p:nvPr>
            <p:ph type="sldNum" sz="quarter" idx="4"/>
          </p:nvPr>
        </p:nvSpPr>
        <p:spPr>
          <a:xfrm>
            <a:off x="6876256" y="4803998"/>
            <a:ext cx="1810544" cy="255588"/>
          </a:xfrm>
          <a:prstGeom prst="rect">
            <a:avLst/>
          </a:prstGeom>
        </p:spPr>
        <p:txBody>
          <a:bodyPr vert="horz" lIns="91440" tIns="45720" rIns="91440" bIns="45720" rtlCol="0" anchor="ctr"/>
          <a:lstStyle>
            <a:lvl1pPr algn="r">
              <a:defRPr sz="1200">
                <a:solidFill>
                  <a:schemeClr val="bg1"/>
                </a:solidFill>
                <a:latin typeface="+mj-lt"/>
                <a:ea typeface="Open Sans" pitchFamily="34" charset="0"/>
                <a:cs typeface="Open Sans" pitchFamily="34" charset="0"/>
              </a:defRPr>
            </a:lvl1pPr>
          </a:lstStyle>
          <a:p>
            <a:fld id="{172CBEDB-BBF8-4587-9CC4-CB83CEF6033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Header and objec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95536" y="1131590"/>
            <a:ext cx="8219256" cy="3600400"/>
          </a:xfrm>
        </p:spPr>
        <p:txBody>
          <a:bodyPr/>
          <a:lstStyle>
            <a:lvl1pPr marL="0" indent="0">
              <a:buNone/>
              <a:defRPr>
                <a:solidFill>
                  <a:srgbClr val="4F5956"/>
                </a:solidFill>
                <a:latin typeface="+mj-lt"/>
                <a:ea typeface="Open Sans" pitchFamily="34" charset="0"/>
                <a:cs typeface="Open Sans" pitchFamily="34" charset="0"/>
              </a:defRPr>
            </a:lvl1pPr>
            <a:lvl2pPr>
              <a:defRPr>
                <a:solidFill>
                  <a:srgbClr val="4F5956"/>
                </a:solidFill>
                <a:latin typeface="+mj-lt"/>
                <a:ea typeface="Open Sans" pitchFamily="34" charset="0"/>
                <a:cs typeface="Open Sans" pitchFamily="34" charset="0"/>
              </a:defRPr>
            </a:lvl2pPr>
            <a:lvl3pPr>
              <a:defRPr>
                <a:solidFill>
                  <a:srgbClr val="4F5956"/>
                </a:solidFill>
                <a:latin typeface="+mj-lt"/>
                <a:ea typeface="Open Sans" pitchFamily="34" charset="0"/>
                <a:cs typeface="Open Sans" pitchFamily="34" charset="0"/>
              </a:defRPr>
            </a:lvl3pPr>
            <a:lvl4pPr>
              <a:defRPr>
                <a:solidFill>
                  <a:srgbClr val="4F5956"/>
                </a:solidFill>
                <a:latin typeface="+mj-lt"/>
                <a:ea typeface="Open Sans" pitchFamily="34" charset="0"/>
                <a:cs typeface="Open Sans" pitchFamily="34" charset="0"/>
              </a:defRPr>
            </a:lvl4pPr>
            <a:lvl5pPr>
              <a:defRPr>
                <a:solidFill>
                  <a:srgbClr val="4F5956"/>
                </a:solidFill>
                <a:latin typeface="+mj-lt"/>
                <a:ea typeface="Open Sans" pitchFamily="34" charset="0"/>
                <a:cs typeface="Open Sans" pitchFamily="34" charset="0"/>
              </a:defRPr>
            </a:lvl5pPr>
          </a:lstStyle>
          <a:p>
            <a:pPr lvl="0"/>
            <a:r>
              <a:rPr lang="en-US"/>
              <a:t>Click to edit Master text</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solidFill>
                  <a:schemeClr val="bg1"/>
                </a:solidFill>
                <a:latin typeface="+mj-lt"/>
                <a:cs typeface="Times New Roman" pitchFamily="18" charset="0"/>
              </a:defRPr>
            </a:lvl1pPr>
          </a:lstStyle>
          <a:p>
            <a:fld id="{8E3AAD65-F6D2-46AB-81ED-C1210839D686}" type="datetimeFigureOut">
              <a:rPr lang="ru-RU" smtClean="0"/>
              <a:pPr/>
              <a:t>31.08.2022</a:t>
            </a:fld>
            <a:endParaRPr lang="ru-RU"/>
          </a:p>
        </p:txBody>
      </p:sp>
      <p:sp>
        <p:nvSpPr>
          <p:cNvPr id="5" name="Footer Placeholder 4"/>
          <p:cNvSpPr>
            <a:spLocks noGrp="1"/>
          </p:cNvSpPr>
          <p:nvPr>
            <p:ph type="ftr" sz="quarter" idx="11"/>
          </p:nvPr>
        </p:nvSpPr>
        <p:spPr/>
        <p:txBody>
          <a:bodyPr/>
          <a:lstStyle>
            <a:lvl1pPr>
              <a:defRPr>
                <a:solidFill>
                  <a:schemeClr val="bg1"/>
                </a:solidFill>
                <a:latin typeface="+mj-lt"/>
                <a:cs typeface="Times New Roman" pitchFamily="18" charset="0"/>
              </a:defRPr>
            </a:lvl1pPr>
          </a:lstStyle>
          <a:p>
            <a:endParaRPr lang="ru-RU"/>
          </a:p>
        </p:txBody>
      </p:sp>
      <p:sp>
        <p:nvSpPr>
          <p:cNvPr id="6" name="Slide Number Placeholder 5"/>
          <p:cNvSpPr>
            <a:spLocks noGrp="1"/>
          </p:cNvSpPr>
          <p:nvPr>
            <p:ph type="sldNum" sz="quarter" idx="12"/>
          </p:nvPr>
        </p:nvSpPr>
        <p:spPr>
          <a:xfrm>
            <a:off x="6758880" y="4948014"/>
            <a:ext cx="1845568" cy="183580"/>
          </a:xfrm>
        </p:spPr>
        <p:txBody>
          <a:bodyPr/>
          <a:lstStyle>
            <a:lvl1pPr>
              <a:defRPr>
                <a:solidFill>
                  <a:schemeClr val="bg1"/>
                </a:solidFill>
                <a:latin typeface="+mj-lt"/>
                <a:cs typeface="Times New Roman" pitchFamily="18" charset="0"/>
              </a:defRPr>
            </a:lvl1pPr>
          </a:lstStyle>
          <a:p>
            <a:fld id="{172CBEDB-BBF8-4587-9CC4-CB83CEF60333}" type="slidenum">
              <a:rPr lang="ru-RU" smtClean="0"/>
              <a:pPr/>
              <a:t>‹#›</a:t>
            </a:fld>
            <a:endParaRPr lang="ru-RU"/>
          </a:p>
        </p:txBody>
      </p:sp>
      <p:sp>
        <p:nvSpPr>
          <p:cNvPr id="9" name="Текст 8"/>
          <p:cNvSpPr>
            <a:spLocks noGrp="1"/>
          </p:cNvSpPr>
          <p:nvPr>
            <p:ph type="body" sz="quarter" idx="13" hasCustomPrompt="1"/>
          </p:nvPr>
        </p:nvSpPr>
        <p:spPr>
          <a:xfrm>
            <a:off x="3491880" y="483518"/>
            <a:ext cx="5112568" cy="432048"/>
          </a:xfrm>
        </p:spPr>
        <p:txBody>
          <a:bodyPr>
            <a:normAutofit/>
          </a:bodyPr>
          <a:lstStyle>
            <a:lvl1pPr>
              <a:buNone/>
              <a:defRPr sz="2800" b="1" cap="all" baseline="0">
                <a:solidFill>
                  <a:srgbClr val="4F5956"/>
                </a:solidFill>
                <a:latin typeface="+mj-lt"/>
                <a:ea typeface="Open Sans" pitchFamily="34" charset="0"/>
                <a:cs typeface="Open Sans" pitchFamily="34" charset="0"/>
              </a:defRPr>
            </a:lvl1pPr>
          </a:lstStyle>
          <a:p>
            <a:pPr lvl="0"/>
            <a:r>
              <a:rPr lang="en-US"/>
              <a:t>CLICK TO EDIT</a:t>
            </a: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E3AAD65-F6D2-46AB-81ED-C1210839D686}" type="datetimeFigureOut">
              <a:rPr lang="ru-RU" smtClean="0"/>
              <a:t>31.08.2022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6660232" y="4869657"/>
            <a:ext cx="2133600" cy="273844"/>
          </a:xfrm>
        </p:spPr>
        <p:txBody>
          <a:bodyPr/>
          <a:lstStyle/>
          <a:p>
            <a:fld id="{172CBEDB-BBF8-4587-9CC4-CB83CEF60333}" type="slidenum">
              <a:rPr lang="ru-RU" smtClean="0"/>
              <a:t>‹#›</a:t>
            </a:fld>
            <a:endParaRPr lang="ru-RU"/>
          </a:p>
        </p:txBody>
      </p:sp>
      <p:sp>
        <p:nvSpPr>
          <p:cNvPr id="10" name="Текст 8"/>
          <p:cNvSpPr>
            <a:spLocks noGrp="1"/>
          </p:cNvSpPr>
          <p:nvPr>
            <p:ph type="body" sz="quarter" idx="13" hasCustomPrompt="1"/>
          </p:nvPr>
        </p:nvSpPr>
        <p:spPr>
          <a:xfrm>
            <a:off x="3491880" y="458366"/>
            <a:ext cx="5256584" cy="457200"/>
          </a:xfrm>
        </p:spPr>
        <p:txBody>
          <a:bodyPr>
            <a:normAutofit/>
          </a:bodyPr>
          <a:lstStyle>
            <a:lvl1pPr>
              <a:buNone/>
              <a:defRPr sz="2800" b="1" cap="all" baseline="0">
                <a:solidFill>
                  <a:srgbClr val="4F5956"/>
                </a:solidFill>
              </a:defRPr>
            </a:lvl1pPr>
          </a:lstStyle>
          <a:p>
            <a:pPr lvl="0"/>
            <a:r>
              <a:rPr lang="en-US"/>
              <a:t>CLICK TO EDIT</a:t>
            </a:r>
            <a:endParaRPr lang="ru-RU"/>
          </a:p>
        </p:txBody>
      </p:sp>
      <p:sp>
        <p:nvSpPr>
          <p:cNvPr id="8" name="Заголовок 1"/>
          <p:cNvSpPr>
            <a:spLocks noGrp="1"/>
          </p:cNvSpPr>
          <p:nvPr>
            <p:ph type="title" hasCustomPrompt="1"/>
          </p:nvPr>
        </p:nvSpPr>
        <p:spPr>
          <a:xfrm>
            <a:off x="395536" y="3291830"/>
            <a:ext cx="8352928" cy="1034902"/>
          </a:xfrm>
        </p:spPr>
        <p:txBody>
          <a:bodyPr/>
          <a:lstStyle>
            <a:lvl1pPr>
              <a:defRPr>
                <a:solidFill>
                  <a:srgbClr val="4F5956"/>
                </a:solidFill>
              </a:defRPr>
            </a:lvl1pPr>
          </a:lstStyle>
          <a:p>
            <a:pPr lvl="0"/>
            <a:r>
              <a:rPr lang="en-US"/>
              <a:t>CLICK TO EDIT</a:t>
            </a:r>
            <a:endParaRPr lang="ru-RU"/>
          </a:p>
        </p:txBody>
      </p:sp>
      <p:sp>
        <p:nvSpPr>
          <p:cNvPr id="9" name="Текст 2"/>
          <p:cNvSpPr>
            <a:spLocks noGrp="1"/>
          </p:cNvSpPr>
          <p:nvPr>
            <p:ph type="body" idx="1" hasCustomPrompt="1"/>
          </p:nvPr>
        </p:nvSpPr>
        <p:spPr>
          <a:xfrm>
            <a:off x="395536" y="1635646"/>
            <a:ext cx="8352928" cy="1629197"/>
          </a:xfrm>
        </p:spPr>
        <p:txBody>
          <a:bodyPr/>
          <a:lstStyle>
            <a:lvl1pPr>
              <a:defRPr>
                <a:solidFill>
                  <a:srgbClr val="4F5956"/>
                </a:solidFill>
              </a:defRPr>
            </a:lvl1pPr>
          </a:lstStyle>
          <a:p>
            <a:pPr lvl="0"/>
            <a:r>
              <a:rPr lang="en-US"/>
              <a:t>Click to edit</a:t>
            </a:r>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object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95536" y="1131591"/>
            <a:ext cx="3960440" cy="3600400"/>
          </a:xfrm>
        </p:spPr>
        <p:txBody>
          <a:bodyPr/>
          <a:lstStyle>
            <a:lvl1pPr marL="0" indent="0">
              <a:buNone/>
              <a:defRPr sz="2800">
                <a:solidFill>
                  <a:srgbClr val="4F5956"/>
                </a:solidFill>
                <a:latin typeface="+mj-lt"/>
                <a:ea typeface="Open Sans" pitchFamily="34" charset="0"/>
                <a:cs typeface="Open Sans" pitchFamily="34" charset="0"/>
              </a:defRPr>
            </a:lvl1pPr>
            <a:lvl2pPr>
              <a:defRPr sz="2400">
                <a:solidFill>
                  <a:srgbClr val="4F5956"/>
                </a:solidFill>
                <a:latin typeface="+mj-lt"/>
                <a:ea typeface="Open Sans" pitchFamily="34" charset="0"/>
                <a:cs typeface="Open Sans" pitchFamily="34" charset="0"/>
              </a:defRPr>
            </a:lvl2pPr>
            <a:lvl3pPr>
              <a:defRPr sz="2000">
                <a:solidFill>
                  <a:srgbClr val="4F5956"/>
                </a:solidFill>
                <a:latin typeface="+mj-lt"/>
                <a:ea typeface="Open Sans" pitchFamily="34" charset="0"/>
                <a:cs typeface="Open Sans" pitchFamily="34" charset="0"/>
              </a:defRPr>
            </a:lvl3pPr>
            <a:lvl4pPr>
              <a:defRPr sz="1800">
                <a:solidFill>
                  <a:srgbClr val="4F5956"/>
                </a:solidFill>
                <a:latin typeface="+mj-lt"/>
                <a:ea typeface="Open Sans" pitchFamily="34" charset="0"/>
                <a:cs typeface="Open Sans" pitchFamily="34" charset="0"/>
              </a:defRPr>
            </a:lvl4pPr>
            <a:lvl5pPr>
              <a:defRPr sz="1800">
                <a:solidFill>
                  <a:srgbClr val="4F5956"/>
                </a:solidFill>
                <a:latin typeface="+mj-lt"/>
                <a:ea typeface="Open Sans" pitchFamily="34" charset="0"/>
                <a:cs typeface="Open Sans" pitchFamily="34" charset="0"/>
              </a:defRPr>
            </a:lvl5pPr>
            <a:lvl6pPr>
              <a:defRPr sz="1800"/>
            </a:lvl6pPr>
            <a:lvl7pPr>
              <a:defRPr sz="1800"/>
            </a:lvl7pPr>
            <a:lvl8pPr>
              <a:defRPr sz="1800"/>
            </a:lvl8pPr>
            <a:lvl9pPr>
              <a:defRPr sz="1800"/>
            </a:lvl9pPr>
          </a:lstStyle>
          <a:p>
            <a:pPr lvl="0"/>
            <a:r>
              <a:rPr lang="en-US"/>
              <a:t>Click to edit Master text</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hasCustomPrompt="1"/>
          </p:nvPr>
        </p:nvSpPr>
        <p:spPr>
          <a:xfrm>
            <a:off x="4716016" y="1131591"/>
            <a:ext cx="4176464" cy="3600400"/>
          </a:xfrm>
        </p:spPr>
        <p:txBody>
          <a:bodyPr/>
          <a:lstStyle>
            <a:lvl1pPr marL="0" indent="0">
              <a:buNone/>
              <a:defRPr sz="2800">
                <a:solidFill>
                  <a:srgbClr val="4F5956"/>
                </a:solidFill>
                <a:latin typeface="+mj-lt"/>
                <a:ea typeface="Open Sans" pitchFamily="34" charset="0"/>
                <a:cs typeface="Open Sans" pitchFamily="34" charset="0"/>
              </a:defRPr>
            </a:lvl1pPr>
            <a:lvl2pPr>
              <a:defRPr sz="2400">
                <a:solidFill>
                  <a:srgbClr val="4F5956"/>
                </a:solidFill>
                <a:latin typeface="+mj-lt"/>
                <a:ea typeface="Open Sans" pitchFamily="34" charset="0"/>
                <a:cs typeface="Open Sans" pitchFamily="34" charset="0"/>
              </a:defRPr>
            </a:lvl2pPr>
            <a:lvl3pPr>
              <a:defRPr sz="2000">
                <a:solidFill>
                  <a:srgbClr val="4F5956"/>
                </a:solidFill>
                <a:latin typeface="+mj-lt"/>
                <a:ea typeface="Open Sans" pitchFamily="34" charset="0"/>
                <a:cs typeface="Open Sans" pitchFamily="34" charset="0"/>
              </a:defRPr>
            </a:lvl3pPr>
            <a:lvl4pPr>
              <a:defRPr sz="1800">
                <a:solidFill>
                  <a:srgbClr val="4F5956"/>
                </a:solidFill>
                <a:latin typeface="+mj-lt"/>
                <a:ea typeface="Open Sans" pitchFamily="34" charset="0"/>
                <a:cs typeface="Open Sans" pitchFamily="34" charset="0"/>
              </a:defRPr>
            </a:lvl4pPr>
            <a:lvl5pPr>
              <a:defRPr sz="1800">
                <a:solidFill>
                  <a:srgbClr val="4F5956"/>
                </a:solidFill>
                <a:latin typeface="+mj-lt"/>
                <a:ea typeface="Open Sans" pitchFamily="34" charset="0"/>
                <a:cs typeface="Open Sans" pitchFamily="34" charset="0"/>
              </a:defRPr>
            </a:lvl5pPr>
            <a:lvl6pPr>
              <a:defRPr sz="1800"/>
            </a:lvl6pPr>
            <a:lvl7pPr>
              <a:defRPr sz="1800"/>
            </a:lvl7pPr>
            <a:lvl8pPr>
              <a:defRPr sz="1800"/>
            </a:lvl8pPr>
            <a:lvl9pPr>
              <a:defRPr sz="1800"/>
            </a:lvl9pPr>
          </a:lstStyle>
          <a:p>
            <a:pPr lvl="0"/>
            <a:r>
              <a:rPr lang="en-US"/>
              <a:t>Click to edit Master text</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22176" y="4948014"/>
            <a:ext cx="2133600" cy="195486"/>
          </a:xfrm>
        </p:spPr>
        <p:txBody>
          <a:bodyPr/>
          <a:lstStyle>
            <a:lvl1pPr>
              <a:defRPr>
                <a:solidFill>
                  <a:schemeClr val="bg1"/>
                </a:solidFill>
              </a:defRPr>
            </a:lvl1pPr>
          </a:lstStyle>
          <a:p>
            <a:fld id="{8E3AAD65-F6D2-46AB-81ED-C1210839D686}" type="datetimeFigureOut">
              <a:rPr lang="ru-RU" smtClean="0"/>
              <a:pPr/>
              <a:t>31.08.2022</a:t>
            </a:fld>
            <a:endParaRPr lang="ru-RU"/>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172CBEDB-BBF8-4587-9CC4-CB83CEF60333}" type="slidenum">
              <a:rPr lang="ru-RU" smtClean="0"/>
              <a:pPr/>
              <a:t>‹#›</a:t>
            </a:fld>
            <a:endParaRPr lang="ru-RU"/>
          </a:p>
        </p:txBody>
      </p:sp>
      <p:sp>
        <p:nvSpPr>
          <p:cNvPr id="9" name="Текст 8"/>
          <p:cNvSpPr>
            <a:spLocks noGrp="1"/>
          </p:cNvSpPr>
          <p:nvPr>
            <p:ph type="body" sz="quarter" idx="13" hasCustomPrompt="1"/>
          </p:nvPr>
        </p:nvSpPr>
        <p:spPr>
          <a:xfrm>
            <a:off x="3491880" y="483518"/>
            <a:ext cx="5184576" cy="432048"/>
          </a:xfrm>
        </p:spPr>
        <p:txBody>
          <a:bodyPr>
            <a:normAutofit/>
          </a:bodyPr>
          <a:lstStyle>
            <a:lvl1pPr>
              <a:buNone/>
              <a:defRPr sz="2800" b="1" cap="all" baseline="0">
                <a:solidFill>
                  <a:srgbClr val="4F5956"/>
                </a:solidFill>
                <a:latin typeface="+mj-lt"/>
                <a:ea typeface="Open Sans" pitchFamily="34" charset="0"/>
                <a:cs typeface="Open Sans" pitchFamily="34" charset="0"/>
              </a:defRPr>
            </a:lvl1pPr>
          </a:lstStyle>
          <a:p>
            <a:pPr lvl="0"/>
            <a:r>
              <a:rPr lang="en-US"/>
              <a:t>CLICK TO EDIT</a:t>
            </a:r>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mpty sl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AAD65-F6D2-46AB-81ED-C1210839D686}" type="datetimeFigureOut">
              <a:rPr lang="ru-RU" smtClean="0"/>
              <a:t>31.08.2022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72CBEDB-BBF8-4587-9CC4-CB83CEF60333}" type="slidenum">
              <a:rPr lang="ru-RU" smtClean="0"/>
              <a:t>‹#›</a:t>
            </a:fld>
            <a:endParaRPr lang="ru-RU"/>
          </a:p>
        </p:txBody>
      </p:sp>
      <p:sp>
        <p:nvSpPr>
          <p:cNvPr id="6" name="Текст 8"/>
          <p:cNvSpPr>
            <a:spLocks noGrp="1"/>
          </p:cNvSpPr>
          <p:nvPr>
            <p:ph type="body" sz="quarter" idx="13" hasCustomPrompt="1"/>
          </p:nvPr>
        </p:nvSpPr>
        <p:spPr>
          <a:xfrm>
            <a:off x="3491880" y="483518"/>
            <a:ext cx="4752528" cy="432048"/>
          </a:xfrm>
        </p:spPr>
        <p:txBody>
          <a:bodyPr>
            <a:normAutofit/>
          </a:bodyPr>
          <a:lstStyle>
            <a:lvl1pPr>
              <a:buNone/>
              <a:defRPr sz="2800" b="1" cap="all" baseline="0">
                <a:solidFill>
                  <a:srgbClr val="4F5956"/>
                </a:solidFill>
                <a:latin typeface="+mj-lt"/>
                <a:ea typeface="Open Sans" pitchFamily="34" charset="0"/>
                <a:cs typeface="Open Sans" pitchFamily="34" charset="0"/>
              </a:defRPr>
            </a:lvl1pPr>
          </a:lstStyle>
          <a:p>
            <a:pPr lvl="0"/>
            <a:r>
              <a:rPr lang="en-US"/>
              <a:t>CLICK TO EDIT</a:t>
            </a:r>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bject with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95536" y="1131590"/>
            <a:ext cx="8496944" cy="412626"/>
          </a:xfrm>
          <a:prstGeom prst="rect">
            <a:avLst/>
          </a:prstGeom>
        </p:spPr>
        <p:txBody>
          <a:bodyPr anchor="t"/>
          <a:lstStyle>
            <a:lvl1pPr algn="l">
              <a:defRPr sz="2000" b="1" baseline="0">
                <a:solidFill>
                  <a:srgbClr val="4F5956"/>
                </a:solidFill>
                <a:latin typeface="+mj-lt"/>
                <a:ea typeface="Open Sans" pitchFamily="34" charset="0"/>
                <a:cs typeface="Open Sans" pitchFamily="34" charset="0"/>
              </a:defRPr>
            </a:lvl1pPr>
          </a:lstStyle>
          <a:p>
            <a:r>
              <a:rPr lang="en-US"/>
              <a:t>Click to edit</a:t>
            </a:r>
          </a:p>
        </p:txBody>
      </p:sp>
      <p:sp>
        <p:nvSpPr>
          <p:cNvPr id="3" name="Content Placeholder 2"/>
          <p:cNvSpPr>
            <a:spLocks noGrp="1"/>
          </p:cNvSpPr>
          <p:nvPr>
            <p:ph idx="1" hasCustomPrompt="1"/>
          </p:nvPr>
        </p:nvSpPr>
        <p:spPr>
          <a:xfrm>
            <a:off x="2915816" y="1851670"/>
            <a:ext cx="5997352" cy="2880320"/>
          </a:xfrm>
        </p:spPr>
        <p:txBody>
          <a:bodyPr/>
          <a:lstStyle>
            <a:lvl1pPr marL="0" indent="0">
              <a:buNone/>
              <a:defRPr sz="3200">
                <a:solidFill>
                  <a:srgbClr val="4F5956"/>
                </a:solidFill>
                <a:latin typeface="+mj-lt"/>
                <a:ea typeface="Open Sans" pitchFamily="34" charset="0"/>
                <a:cs typeface="Open Sans" pitchFamily="34" charset="0"/>
              </a:defRPr>
            </a:lvl1pPr>
            <a:lvl2pPr>
              <a:defRPr sz="2800">
                <a:solidFill>
                  <a:srgbClr val="4F5956"/>
                </a:solidFill>
                <a:latin typeface="+mj-lt"/>
                <a:ea typeface="Open Sans" pitchFamily="34" charset="0"/>
                <a:cs typeface="Open Sans" pitchFamily="34" charset="0"/>
              </a:defRPr>
            </a:lvl2pPr>
            <a:lvl3pPr>
              <a:defRPr sz="2400">
                <a:solidFill>
                  <a:srgbClr val="4F5956"/>
                </a:solidFill>
                <a:latin typeface="+mj-lt"/>
                <a:ea typeface="Open Sans" pitchFamily="34" charset="0"/>
                <a:cs typeface="Open Sans" pitchFamily="34" charset="0"/>
              </a:defRPr>
            </a:lvl3pPr>
            <a:lvl4pPr>
              <a:defRPr sz="2000">
                <a:solidFill>
                  <a:srgbClr val="4F5956"/>
                </a:solidFill>
                <a:latin typeface="+mj-lt"/>
                <a:ea typeface="Open Sans" pitchFamily="34" charset="0"/>
                <a:cs typeface="Open Sans" pitchFamily="34" charset="0"/>
              </a:defRPr>
            </a:lvl4pPr>
            <a:lvl5pPr>
              <a:defRPr sz="2000">
                <a:solidFill>
                  <a:srgbClr val="4F5956"/>
                </a:solidFill>
                <a:latin typeface="+mj-lt"/>
                <a:ea typeface="Open Sans" pitchFamily="34" charset="0"/>
                <a:cs typeface="Open Sans" pitchFamily="34" charset="0"/>
              </a:defRPr>
            </a:lvl5pPr>
            <a:lvl6pPr>
              <a:defRPr sz="2000"/>
            </a:lvl6pPr>
            <a:lvl7pPr>
              <a:defRPr sz="2000"/>
            </a:lvl7pPr>
            <a:lvl8pPr>
              <a:defRPr sz="2000"/>
            </a:lvl8pPr>
            <a:lvl9pPr>
              <a:defRPr sz="2000"/>
            </a:lvl9pPr>
          </a:lstStyle>
          <a:p>
            <a:pPr lvl="0"/>
            <a:r>
              <a:rPr lang="en-US"/>
              <a:t>Click to edit Master text</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hasCustomPrompt="1"/>
          </p:nvPr>
        </p:nvSpPr>
        <p:spPr>
          <a:xfrm>
            <a:off x="395537" y="1851670"/>
            <a:ext cx="2160240" cy="2880320"/>
          </a:xfrm>
        </p:spPr>
        <p:txBody>
          <a:bodyPr/>
          <a:lstStyle>
            <a:lvl1pPr marL="0" indent="0">
              <a:buNone/>
              <a:defRPr sz="1400">
                <a:solidFill>
                  <a:srgbClr val="4F5956"/>
                </a:solidFill>
                <a:latin typeface="+mj-lt"/>
                <a:ea typeface="Open Sans" pitchFamily="34" charset="0"/>
                <a:cs typeface="Open Sans"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a:t>
            </a:r>
            <a:endParaRPr lang="ru-RU"/>
          </a:p>
        </p:txBody>
      </p:sp>
      <p:sp>
        <p:nvSpPr>
          <p:cNvPr id="5" name="Date Placeholder 4"/>
          <p:cNvSpPr>
            <a:spLocks noGrp="1"/>
          </p:cNvSpPr>
          <p:nvPr>
            <p:ph type="dt" sz="half" idx="10"/>
          </p:nvPr>
        </p:nvSpPr>
        <p:spPr/>
        <p:txBody>
          <a:bodyPr/>
          <a:lstStyle/>
          <a:p>
            <a:fld id="{8E3AAD65-F6D2-46AB-81ED-C1210839D686}" type="datetimeFigureOut">
              <a:rPr lang="ru-RU" smtClean="0"/>
              <a:t>31.08.2022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72CBEDB-BBF8-4587-9CC4-CB83CEF60333}" type="slidenum">
              <a:rPr lang="ru-RU" smtClean="0"/>
              <a:t>‹#›</a:t>
            </a:fld>
            <a:endParaRPr lang="ru-RU"/>
          </a:p>
        </p:txBody>
      </p:sp>
      <p:sp>
        <p:nvSpPr>
          <p:cNvPr id="9" name="Текст 8"/>
          <p:cNvSpPr>
            <a:spLocks noGrp="1"/>
          </p:cNvSpPr>
          <p:nvPr>
            <p:ph type="body" sz="quarter" idx="13" hasCustomPrompt="1"/>
          </p:nvPr>
        </p:nvSpPr>
        <p:spPr>
          <a:xfrm>
            <a:off x="3491880" y="483518"/>
            <a:ext cx="5400600" cy="432048"/>
          </a:xfrm>
        </p:spPr>
        <p:txBody>
          <a:bodyPr>
            <a:normAutofit/>
          </a:bodyPr>
          <a:lstStyle>
            <a:lvl1pPr>
              <a:buNone/>
              <a:defRPr sz="2800" b="1" cap="all" baseline="0">
                <a:solidFill>
                  <a:srgbClr val="4F5956"/>
                </a:solidFill>
                <a:latin typeface="+mj-lt"/>
                <a:ea typeface="Open Sans" pitchFamily="34" charset="0"/>
                <a:cs typeface="Open Sans" pitchFamily="34" charset="0"/>
              </a:defRPr>
            </a:lvl1pPr>
          </a:lstStyle>
          <a:p>
            <a:pPr lvl="0"/>
            <a:r>
              <a:rPr lang="en-US"/>
              <a:t>CLICK TO EDIT</a:t>
            </a:r>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Picture with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940152" y="1131590"/>
            <a:ext cx="2952328" cy="552583"/>
          </a:xfrm>
          <a:prstGeom prst="rect">
            <a:avLst/>
          </a:prstGeom>
        </p:spPr>
        <p:txBody>
          <a:bodyPr anchor="b"/>
          <a:lstStyle>
            <a:lvl1pPr algn="l">
              <a:defRPr sz="2000" b="1">
                <a:solidFill>
                  <a:srgbClr val="4F5956"/>
                </a:solidFill>
                <a:latin typeface="+mj-lt"/>
                <a:ea typeface="Open Sans" pitchFamily="34" charset="0"/>
                <a:cs typeface="Open Sans" pitchFamily="34" charset="0"/>
              </a:defRPr>
            </a:lvl1pPr>
          </a:lstStyle>
          <a:p>
            <a:pPr lvl="0"/>
            <a:r>
              <a:rPr lang="en-US"/>
              <a:t>Click to edit</a:t>
            </a:r>
          </a:p>
        </p:txBody>
      </p:sp>
      <p:sp>
        <p:nvSpPr>
          <p:cNvPr id="3" name="Picture Placeholder 2"/>
          <p:cNvSpPr>
            <a:spLocks noGrp="1"/>
          </p:cNvSpPr>
          <p:nvPr>
            <p:ph type="pic" idx="1" hasCustomPrompt="1"/>
          </p:nvPr>
        </p:nvSpPr>
        <p:spPr>
          <a:xfrm>
            <a:off x="395536" y="1131590"/>
            <a:ext cx="5342384" cy="3588532"/>
          </a:xfrm>
        </p:spPr>
        <p:txBody>
          <a:bodyPr/>
          <a:lstStyle>
            <a:lvl1pPr marL="0" indent="0">
              <a:buNone/>
              <a:defRPr sz="3200">
                <a:solidFill>
                  <a:srgbClr val="4F5956"/>
                </a:solidFill>
                <a:latin typeface="+mj-lt"/>
                <a:ea typeface="Open Sans" pitchFamily="34" charset="0"/>
                <a:cs typeface="Open Sans"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Picture</a:t>
            </a:r>
          </a:p>
        </p:txBody>
      </p:sp>
      <p:sp>
        <p:nvSpPr>
          <p:cNvPr id="4" name="Text Placeholder 3"/>
          <p:cNvSpPr>
            <a:spLocks noGrp="1"/>
          </p:cNvSpPr>
          <p:nvPr>
            <p:ph type="body" sz="half" idx="2" hasCustomPrompt="1"/>
          </p:nvPr>
        </p:nvSpPr>
        <p:spPr>
          <a:xfrm>
            <a:off x="5940152" y="1792184"/>
            <a:ext cx="2952328" cy="2939805"/>
          </a:xfrm>
        </p:spPr>
        <p:txBody>
          <a:bodyPr/>
          <a:lstStyle>
            <a:lvl1pPr marL="0" indent="0">
              <a:buNone/>
              <a:defRPr sz="1400">
                <a:solidFill>
                  <a:srgbClr val="4F5956"/>
                </a:solidFill>
                <a:latin typeface="+mj-lt"/>
                <a:ea typeface="Open Sans" pitchFamily="34" charset="0"/>
                <a:cs typeface="Open Sans"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a:t>
            </a:r>
            <a:endParaRPr lang="ru-RU"/>
          </a:p>
        </p:txBody>
      </p:sp>
      <p:sp>
        <p:nvSpPr>
          <p:cNvPr id="5" name="Date Placeholder 4"/>
          <p:cNvSpPr>
            <a:spLocks noGrp="1"/>
          </p:cNvSpPr>
          <p:nvPr>
            <p:ph type="dt" sz="half" idx="10"/>
          </p:nvPr>
        </p:nvSpPr>
        <p:spPr/>
        <p:txBody>
          <a:bodyPr/>
          <a:lstStyle/>
          <a:p>
            <a:fld id="{8E3AAD65-F6D2-46AB-81ED-C1210839D686}" type="datetimeFigureOut">
              <a:rPr lang="ru-RU" smtClean="0"/>
              <a:t>31.08.2022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72CBEDB-BBF8-4587-9CC4-CB83CEF60333}" type="slidenum">
              <a:rPr lang="ru-RU" smtClean="0"/>
              <a:t>‹#›</a:t>
            </a:fld>
            <a:endParaRPr lang="ru-RU"/>
          </a:p>
        </p:txBody>
      </p:sp>
      <p:sp>
        <p:nvSpPr>
          <p:cNvPr id="9" name="Текст 8"/>
          <p:cNvSpPr>
            <a:spLocks noGrp="1"/>
          </p:cNvSpPr>
          <p:nvPr>
            <p:ph type="body" sz="quarter" idx="13" hasCustomPrompt="1"/>
          </p:nvPr>
        </p:nvSpPr>
        <p:spPr>
          <a:xfrm>
            <a:off x="3491880" y="483518"/>
            <a:ext cx="5400600" cy="432048"/>
          </a:xfrm>
        </p:spPr>
        <p:txBody>
          <a:bodyPr>
            <a:normAutofit/>
          </a:bodyPr>
          <a:lstStyle>
            <a:lvl1pPr>
              <a:buNone/>
              <a:defRPr sz="2800" b="1" baseline="0">
                <a:solidFill>
                  <a:srgbClr val="4F5956"/>
                </a:solidFill>
                <a:latin typeface="+mj-lt"/>
                <a:ea typeface="Open Sans" pitchFamily="34" charset="0"/>
                <a:cs typeface="Open Sans" pitchFamily="34" charset="0"/>
              </a:defRPr>
            </a:lvl1pPr>
          </a:lstStyle>
          <a:p>
            <a:pPr lvl="0"/>
            <a:r>
              <a:rPr lang="en-US"/>
              <a:t>CLICK TO EDIT</a:t>
            </a:r>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50" name="Picture 2" descr="D:\Работа\Fiverr\Branding\CHIA VICTORIA\Presentation\fon powerpoint-16x9-02.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0" y="0"/>
            <a:ext cx="9144000" cy="5153982"/>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idx="1"/>
          </p:nvPr>
        </p:nvSpPr>
        <p:spPr>
          <a:xfrm>
            <a:off x="395536" y="1275606"/>
            <a:ext cx="8435280" cy="3265010"/>
          </a:xfrm>
          <a:prstGeom prst="rect">
            <a:avLst/>
          </a:prstGeom>
        </p:spPr>
        <p:txBody>
          <a:bodyPr vert="horz" lIns="91440" tIns="45720" rIns="91440" bIns="45720" rtlCol="0">
            <a:normAutofit/>
          </a:bodyPr>
          <a:lstStyle/>
          <a:p>
            <a:pPr lvl="0"/>
            <a:r>
              <a:rPr lang="en-US"/>
              <a:t>Text sample</a:t>
            </a:r>
            <a:endParaRPr lang="ru-RU"/>
          </a:p>
          <a:p>
            <a:pPr lvl="1"/>
            <a:r>
              <a:rPr lang="en-US"/>
              <a:t>Second level</a:t>
            </a:r>
            <a:endParaRPr lang="ru-RU"/>
          </a:p>
          <a:p>
            <a:pPr lvl="2"/>
            <a:r>
              <a:rPr lang="en-US"/>
              <a:t>Third level</a:t>
            </a:r>
            <a:endParaRPr lang="ru-RU"/>
          </a:p>
          <a:p>
            <a:pPr lvl="3"/>
            <a:r>
              <a:rPr lang="en-US"/>
              <a:t>Fourth level</a:t>
            </a:r>
            <a:endParaRPr lang="ru-RU"/>
          </a:p>
          <a:p>
            <a:pPr lvl="4"/>
            <a:r>
              <a:rPr lang="en-US"/>
              <a:t>Fifth level</a:t>
            </a:r>
          </a:p>
        </p:txBody>
      </p:sp>
      <p:sp>
        <p:nvSpPr>
          <p:cNvPr id="4" name="Date Placeholder 3"/>
          <p:cNvSpPr>
            <a:spLocks noGrp="1"/>
          </p:cNvSpPr>
          <p:nvPr>
            <p:ph type="dt" sz="half" idx="2"/>
          </p:nvPr>
        </p:nvSpPr>
        <p:spPr>
          <a:xfrm>
            <a:off x="395536" y="4948014"/>
            <a:ext cx="2133600" cy="195486"/>
          </a:xfrm>
          <a:prstGeom prst="rect">
            <a:avLst/>
          </a:prstGeom>
        </p:spPr>
        <p:txBody>
          <a:bodyPr vert="horz" lIns="91440" tIns="45720" rIns="91440" bIns="45720" rtlCol="0" anchor="ctr"/>
          <a:lstStyle>
            <a:lvl1pPr algn="l">
              <a:defRPr sz="1200">
                <a:solidFill>
                  <a:schemeClr val="bg1"/>
                </a:solidFill>
                <a:latin typeface="+mj-lt"/>
                <a:ea typeface="Open Sans" pitchFamily="34" charset="0"/>
                <a:cs typeface="Times New Roman" pitchFamily="18" charset="0"/>
              </a:defRPr>
            </a:lvl1pPr>
          </a:lstStyle>
          <a:p>
            <a:fld id="{8E3AAD65-F6D2-46AB-81ED-C1210839D686}" type="datetimeFigureOut">
              <a:rPr lang="ru-RU" smtClean="0"/>
              <a:pPr/>
              <a:t>31.08.2022</a:t>
            </a:fld>
            <a:endParaRPr lang="ru-RU"/>
          </a:p>
        </p:txBody>
      </p:sp>
      <p:sp>
        <p:nvSpPr>
          <p:cNvPr id="5" name="Footer Placeholder 4"/>
          <p:cNvSpPr>
            <a:spLocks noGrp="1"/>
          </p:cNvSpPr>
          <p:nvPr>
            <p:ph type="ftr" sz="quarter" idx="3"/>
          </p:nvPr>
        </p:nvSpPr>
        <p:spPr>
          <a:xfrm>
            <a:off x="2915816" y="4948014"/>
            <a:ext cx="3399656" cy="201725"/>
          </a:xfrm>
          <a:prstGeom prst="rect">
            <a:avLst/>
          </a:prstGeom>
        </p:spPr>
        <p:txBody>
          <a:bodyPr vert="horz" lIns="91440" tIns="45720" rIns="91440" bIns="45720" rtlCol="0" anchor="ctr"/>
          <a:lstStyle>
            <a:lvl1pPr algn="ctr">
              <a:defRPr sz="1200">
                <a:solidFill>
                  <a:schemeClr val="bg1"/>
                </a:solidFill>
                <a:latin typeface="+mj-lt"/>
                <a:ea typeface="Open Sans" pitchFamily="34" charset="0"/>
                <a:cs typeface="Times New Roman" pitchFamily="18" charset="0"/>
              </a:defRPr>
            </a:lvl1pPr>
          </a:lstStyle>
          <a:p>
            <a:endParaRPr lang="ru-RU"/>
          </a:p>
        </p:txBody>
      </p:sp>
      <p:sp>
        <p:nvSpPr>
          <p:cNvPr id="6" name="Slide Number Placeholder 5"/>
          <p:cNvSpPr>
            <a:spLocks noGrp="1"/>
          </p:cNvSpPr>
          <p:nvPr>
            <p:ph type="sldNum" sz="quarter" idx="4"/>
          </p:nvPr>
        </p:nvSpPr>
        <p:spPr>
          <a:xfrm>
            <a:off x="6758880" y="4948014"/>
            <a:ext cx="2133600" cy="183580"/>
          </a:xfrm>
          <a:prstGeom prst="rect">
            <a:avLst/>
          </a:prstGeom>
        </p:spPr>
        <p:txBody>
          <a:bodyPr vert="horz" lIns="91440" tIns="45720" rIns="91440" bIns="45720" rtlCol="0" anchor="ctr"/>
          <a:lstStyle>
            <a:lvl1pPr algn="r">
              <a:defRPr sz="1200">
                <a:solidFill>
                  <a:schemeClr val="bg1"/>
                </a:solidFill>
                <a:latin typeface="+mj-lt"/>
                <a:ea typeface="Open Sans" pitchFamily="34" charset="0"/>
                <a:cs typeface="Times New Roman" pitchFamily="18" charset="0"/>
              </a:defRPr>
            </a:lvl1pPr>
          </a:lstStyle>
          <a:p>
            <a:fld id="{172CBEDB-BBF8-4587-9CC4-CB83CEF60333}" type="slidenum">
              <a:rPr lang="ru-RU" smtClean="0"/>
              <a:pPr/>
              <a:t>‹#›</a:t>
            </a:fld>
            <a:endParaRPr lang="ru-RU"/>
          </a:p>
        </p:txBody>
      </p:sp>
      <p:sp>
        <p:nvSpPr>
          <p:cNvPr id="2" name="Заголовок 1"/>
          <p:cNvSpPr>
            <a:spLocks noGrp="1"/>
          </p:cNvSpPr>
          <p:nvPr>
            <p:ph type="title"/>
          </p:nvPr>
        </p:nvSpPr>
        <p:spPr>
          <a:xfrm>
            <a:off x="3491880" y="483518"/>
            <a:ext cx="5256584" cy="432048"/>
          </a:xfrm>
          <a:prstGeom prst="rect">
            <a:avLst/>
          </a:prstGeom>
        </p:spPr>
        <p:txBody>
          <a:bodyPr vert="horz" lIns="91440" tIns="45720" rIns="91440" bIns="45720" rtlCol="0" anchor="ctr">
            <a:noAutofit/>
          </a:bodyPr>
          <a:lstStyle/>
          <a:p>
            <a:r>
              <a:rPr lang="en-US"/>
              <a:t>Title sample</a:t>
            </a:r>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 id="2147483668" r:id="rId7"/>
  </p:sldLayoutIdLst>
  <p:txStyles>
    <p:titleStyle>
      <a:lvl1pPr algn="l" defTabSz="914400" rtl="0" eaLnBrk="1" latinLnBrk="0" hangingPunct="1">
        <a:spcBef>
          <a:spcPct val="0"/>
        </a:spcBef>
        <a:buNone/>
        <a:defRPr sz="2800" b="1" i="0" kern="1200" cap="all" baseline="0">
          <a:solidFill>
            <a:srgbClr val="4F5956"/>
          </a:solidFill>
          <a:latin typeface="+mj-lt"/>
          <a:ea typeface="Open Sans" pitchFamily="34" charset="0"/>
          <a:cs typeface="Open Sans" pitchFamily="34" charset="0"/>
        </a:defRPr>
      </a:lvl1pPr>
    </p:titleStyle>
    <p:bodyStyle>
      <a:lvl1pPr marL="0" indent="0" algn="l" defTabSz="914400" rtl="0" eaLnBrk="1" latinLnBrk="0" hangingPunct="1">
        <a:spcBef>
          <a:spcPct val="20000"/>
        </a:spcBef>
        <a:buClr>
          <a:srgbClr val="980012"/>
        </a:buClr>
        <a:buFont typeface="Wingdings" pitchFamily="2" charset="2"/>
        <a:buNone/>
        <a:defRPr sz="3200" kern="1200">
          <a:solidFill>
            <a:srgbClr val="4F5956"/>
          </a:solidFill>
          <a:latin typeface="+mj-lt"/>
          <a:ea typeface="Open Sans" pitchFamily="34" charset="0"/>
          <a:cs typeface="Open Sans" pitchFamily="34" charset="0"/>
        </a:defRPr>
      </a:lvl1pPr>
      <a:lvl2pPr marL="742950" indent="-285750" algn="l" defTabSz="914400" rtl="0" eaLnBrk="1" latinLnBrk="0" hangingPunct="1">
        <a:spcBef>
          <a:spcPct val="20000"/>
        </a:spcBef>
        <a:buClr>
          <a:srgbClr val="0084A9"/>
        </a:buClr>
        <a:buFont typeface="Wingdings" pitchFamily="2" charset="2"/>
        <a:buChar char="§"/>
        <a:defRPr sz="2800" kern="1200">
          <a:solidFill>
            <a:srgbClr val="4F5956"/>
          </a:solidFill>
          <a:latin typeface="+mj-lt"/>
          <a:ea typeface="Open Sans" pitchFamily="34" charset="0"/>
          <a:cs typeface="Open Sans" pitchFamily="34" charset="0"/>
        </a:defRPr>
      </a:lvl2pPr>
      <a:lvl3pPr marL="1143000" indent="-228600" algn="l" defTabSz="914400" rtl="0" eaLnBrk="1" latinLnBrk="0" hangingPunct="1">
        <a:spcBef>
          <a:spcPct val="20000"/>
        </a:spcBef>
        <a:buClr>
          <a:srgbClr val="0084A9"/>
        </a:buClr>
        <a:buFont typeface="Arial" pitchFamily="34" charset="0"/>
        <a:buChar char="•"/>
        <a:defRPr sz="2400" kern="1200">
          <a:solidFill>
            <a:srgbClr val="4F5956"/>
          </a:solidFill>
          <a:latin typeface="+mj-lt"/>
          <a:ea typeface="Open Sans" pitchFamily="34" charset="0"/>
          <a:cs typeface="Open Sans" pitchFamily="34" charset="0"/>
        </a:defRPr>
      </a:lvl3pPr>
      <a:lvl4pPr marL="1600200" indent="-228600" algn="l" defTabSz="914400" rtl="0" eaLnBrk="1" latinLnBrk="0" hangingPunct="1">
        <a:spcBef>
          <a:spcPct val="20000"/>
        </a:spcBef>
        <a:buClr>
          <a:srgbClr val="0084A9"/>
        </a:buClr>
        <a:buFont typeface="Wingdings" pitchFamily="2" charset="2"/>
        <a:buChar char="Ø"/>
        <a:defRPr sz="2000" kern="1200">
          <a:solidFill>
            <a:srgbClr val="4F5956"/>
          </a:solidFill>
          <a:latin typeface="+mj-lt"/>
          <a:ea typeface="Open Sans" pitchFamily="34" charset="0"/>
          <a:cs typeface="Open Sans" pitchFamily="34" charset="0"/>
        </a:defRPr>
      </a:lvl4pPr>
      <a:lvl5pPr marL="2057400" indent="-228600" algn="l" defTabSz="914400" rtl="0" eaLnBrk="1" latinLnBrk="0" hangingPunct="1">
        <a:spcBef>
          <a:spcPct val="20000"/>
        </a:spcBef>
        <a:buClr>
          <a:srgbClr val="0084A9"/>
        </a:buClr>
        <a:buFont typeface="Courier New" pitchFamily="49" charset="0"/>
        <a:buChar char="o"/>
        <a:defRPr sz="2000" kern="1200">
          <a:solidFill>
            <a:srgbClr val="4F5956"/>
          </a:solidFill>
          <a:latin typeface="+mj-lt"/>
          <a:ea typeface="Open Sans" pitchFamily="34" charset="0"/>
          <a:cs typeface="Open Sans"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vic.gov.au/training-for-information-sharing-and-mara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chiavic.com.au/all-training-and-events/"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vic.gov.au/about-family-violence-victori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1025" y="1851670"/>
            <a:ext cx="8280920" cy="1004512"/>
          </a:xfrm>
        </p:spPr>
        <p:txBody>
          <a:bodyPr/>
          <a:lstStyle/>
          <a:p>
            <a:r>
              <a:rPr lang="en-AU" dirty="0"/>
              <a:t>information sharing schemes and </a:t>
            </a:r>
            <a:r>
              <a:rPr lang="en-AU" dirty="0" err="1"/>
              <a:t>maram</a:t>
            </a:r>
            <a:r>
              <a:rPr lang="en-AU" dirty="0"/>
              <a:t> for community housing organisations</a:t>
            </a:r>
          </a:p>
        </p:txBody>
      </p:sp>
      <p:sp>
        <p:nvSpPr>
          <p:cNvPr id="4" name="Title 1">
            <a:extLst>
              <a:ext uri="{FF2B5EF4-FFF2-40B4-BE49-F238E27FC236}">
                <a16:creationId xmlns:a16="http://schemas.microsoft.com/office/drawing/2014/main" id="{B7DB187F-8055-6A84-B3CE-500815B48623}"/>
              </a:ext>
            </a:extLst>
          </p:cNvPr>
          <p:cNvSpPr txBox="1">
            <a:spLocks/>
          </p:cNvSpPr>
          <p:nvPr/>
        </p:nvSpPr>
        <p:spPr>
          <a:xfrm>
            <a:off x="481025" y="4076718"/>
            <a:ext cx="8280920" cy="432048"/>
          </a:xfrm>
          <a:prstGeom prst="rect">
            <a:avLst/>
          </a:prstGeom>
        </p:spPr>
        <p:txBody>
          <a:bodyPr vert="horz" lIns="91440" tIns="45720" rIns="91440" bIns="45720" rtlCol="0" anchor="t">
            <a:noAutofit/>
          </a:bodyPr>
          <a:lstStyle>
            <a:lvl1pPr algn="l" defTabSz="914400" rtl="0" eaLnBrk="1" latinLnBrk="0" hangingPunct="1">
              <a:spcBef>
                <a:spcPct val="0"/>
              </a:spcBef>
              <a:buNone/>
              <a:defRPr sz="3200" b="1" i="0" kern="1200" cap="all" baseline="0">
                <a:solidFill>
                  <a:schemeClr val="bg1"/>
                </a:solidFill>
                <a:latin typeface="+mj-lt"/>
                <a:ea typeface="Open Sans" pitchFamily="34" charset="0"/>
                <a:cs typeface="Open Sans" pitchFamily="34" charset="0"/>
              </a:defRPr>
            </a:lvl1pPr>
          </a:lstStyle>
          <a:p>
            <a:r>
              <a:rPr lang="en-AU" sz="1400" b="0" i="1" cap="none" dirty="0"/>
              <a:t>Information in these slides is based on the Vic Gov sites: </a:t>
            </a:r>
            <a:r>
              <a:rPr lang="en-AU" sz="1400" b="0" i="1" u="sng" cap="none" dirty="0">
                <a:hlinkClick r:id="rId3"/>
              </a:rPr>
              <a:t>www.vic.gov.au/family-violence-multi-agency-risk-assessment-and-management</a:t>
            </a:r>
            <a:r>
              <a:rPr lang="en-AU" sz="1400" b="0" i="1" u="sng" cap="none" dirty="0"/>
              <a:t> </a:t>
            </a:r>
            <a:r>
              <a:rPr lang="en-AU" sz="1400" b="0" i="1" cap="none" dirty="0"/>
              <a:t> and  </a:t>
            </a:r>
            <a:r>
              <a:rPr lang="en-AU" sz="1400" b="0" i="1" u="sng" cap="none" dirty="0">
                <a:hlinkClick r:id="rId3"/>
              </a:rPr>
              <a:t>www.vic.gov.au/training-for-information-sharing-and-maram</a:t>
            </a:r>
            <a:br>
              <a:rPr lang="en-AU" sz="1400" dirty="0"/>
            </a:br>
            <a:endParaRPr lang="en-AU" sz="1400" b="0" cap="none" dirty="0"/>
          </a:p>
        </p:txBody>
      </p:sp>
    </p:spTree>
    <p:extLst>
      <p:ext uri="{BB962C8B-B14F-4D97-AF65-F5344CB8AC3E}">
        <p14:creationId xmlns:p14="http://schemas.microsoft.com/office/powerpoint/2010/main" val="2777104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BFCA046-165D-6373-0F32-4BC399EE70CE}"/>
              </a:ext>
            </a:extLst>
          </p:cNvPr>
          <p:cNvSpPr>
            <a:spLocks noGrp="1"/>
          </p:cNvSpPr>
          <p:nvPr>
            <p:ph idx="1"/>
          </p:nvPr>
        </p:nvSpPr>
        <p:spPr/>
        <p:txBody>
          <a:bodyPr>
            <a:normAutofit fontScale="92500" lnSpcReduction="10000"/>
          </a:bodyPr>
          <a:lstStyle/>
          <a:p>
            <a:r>
              <a:rPr lang="en-AU" sz="3200" b="1" dirty="0">
                <a:ea typeface="Open Sans"/>
                <a:cs typeface="Arial"/>
              </a:rPr>
              <a:t>CISS</a:t>
            </a:r>
          </a:p>
          <a:p>
            <a:pPr marL="380990" indent="-380990">
              <a:spcBef>
                <a:spcPts val="1867"/>
              </a:spcBef>
              <a:spcAft>
                <a:spcPts val="133"/>
              </a:spcAft>
              <a:buFont typeface="Arial"/>
              <a:buChar char="•"/>
            </a:pPr>
            <a:r>
              <a:rPr lang="en-AU" sz="2600" dirty="0">
                <a:ea typeface="+mj-lt"/>
                <a:cs typeface="+mj-lt"/>
              </a:rPr>
              <a:t>If the CISS threshold has been met, ISEs do not require consent from any person to share relevant information with other ISEs. </a:t>
            </a:r>
            <a:endParaRPr lang="en-AU" sz="1300" dirty="0"/>
          </a:p>
          <a:p>
            <a:pPr marL="380990" indent="-380990">
              <a:spcBef>
                <a:spcPts val="1867"/>
              </a:spcBef>
              <a:spcAft>
                <a:spcPts val="133"/>
              </a:spcAft>
              <a:buFont typeface="Arial"/>
              <a:buChar char="•"/>
            </a:pPr>
            <a:r>
              <a:rPr lang="en-AU" sz="2600" dirty="0">
                <a:ea typeface="+mj-lt"/>
                <a:cs typeface="+mj-lt"/>
              </a:rPr>
              <a:t>However, information sharing entities </a:t>
            </a:r>
            <a:r>
              <a:rPr lang="en-AU" sz="2600" b="1" dirty="0">
                <a:ea typeface="+mj-lt"/>
                <a:cs typeface="+mj-lt"/>
              </a:rPr>
              <a:t>should </a:t>
            </a:r>
            <a:r>
              <a:rPr lang="en-AU" sz="2600" dirty="0">
                <a:ea typeface="+mj-lt"/>
                <a:cs typeface="+mj-lt"/>
              </a:rPr>
              <a:t>seek and consider the views of children and family members about information sharing if appropriate, safe and reasonable to do so.</a:t>
            </a:r>
            <a:endParaRPr lang="en-AU" sz="1300" dirty="0"/>
          </a:p>
          <a:p>
            <a:endParaRPr lang="en-AU" dirty="0"/>
          </a:p>
        </p:txBody>
      </p:sp>
      <p:sp>
        <p:nvSpPr>
          <p:cNvPr id="6" name="Text Placeholder 2">
            <a:extLst>
              <a:ext uri="{FF2B5EF4-FFF2-40B4-BE49-F238E27FC236}">
                <a16:creationId xmlns:a16="http://schemas.microsoft.com/office/drawing/2014/main" id="{2632A445-3E38-922F-30EF-127E7318F179}"/>
              </a:ext>
            </a:extLst>
          </p:cNvPr>
          <p:cNvSpPr>
            <a:spLocks noGrp="1"/>
          </p:cNvSpPr>
          <p:nvPr>
            <p:ph type="body" sz="quarter" idx="13"/>
          </p:nvPr>
        </p:nvSpPr>
        <p:spPr>
          <a:xfrm>
            <a:off x="3491880" y="483518"/>
            <a:ext cx="5112568" cy="432048"/>
          </a:xfrm>
        </p:spPr>
        <p:txBody>
          <a:bodyPr>
            <a:normAutofit fontScale="92500" lnSpcReduction="20000"/>
          </a:bodyPr>
          <a:lstStyle/>
          <a:p>
            <a:pPr algn="r"/>
            <a:r>
              <a:rPr lang="en-AU" dirty="0"/>
              <a:t>What about consent?</a:t>
            </a:r>
          </a:p>
        </p:txBody>
      </p:sp>
    </p:spTree>
    <p:extLst>
      <p:ext uri="{BB962C8B-B14F-4D97-AF65-F5344CB8AC3E}">
        <p14:creationId xmlns:p14="http://schemas.microsoft.com/office/powerpoint/2010/main" val="302775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BFCA046-165D-6373-0F32-4BC399EE70CE}"/>
              </a:ext>
            </a:extLst>
          </p:cNvPr>
          <p:cNvSpPr>
            <a:spLocks noGrp="1"/>
          </p:cNvSpPr>
          <p:nvPr>
            <p:ph idx="1"/>
          </p:nvPr>
        </p:nvSpPr>
        <p:spPr/>
        <p:txBody>
          <a:bodyPr>
            <a:normAutofit fontScale="47500" lnSpcReduction="20000"/>
          </a:bodyPr>
          <a:lstStyle/>
          <a:p>
            <a:r>
              <a:rPr lang="en-AU" sz="3200" b="1" dirty="0">
                <a:ea typeface="Open Sans"/>
                <a:cs typeface="Arial"/>
              </a:rPr>
              <a:t>CISS threshold for sharing: 3 Part Test</a:t>
            </a:r>
          </a:p>
          <a:p>
            <a:pPr>
              <a:spcBef>
                <a:spcPts val="1867"/>
              </a:spcBef>
              <a:spcAft>
                <a:spcPts val="133"/>
              </a:spcAft>
            </a:pPr>
            <a:r>
              <a:rPr lang="en-US" sz="3200" b="1" dirty="0">
                <a:solidFill>
                  <a:srgbClr val="FF0000"/>
                </a:solidFill>
                <a:ea typeface="+mj-lt"/>
                <a:cs typeface="+mj-lt"/>
              </a:rPr>
              <a:t>One:</a:t>
            </a:r>
            <a:r>
              <a:rPr lang="en-US" sz="3200" dirty="0">
                <a:ea typeface="+mj-lt"/>
                <a:cs typeface="+mj-lt"/>
              </a:rPr>
              <a:t> An ISE can voluntarily disclose or request confidential information about any person for the purpose of promoting the wellbeing or safety of a child or a group of children.</a:t>
            </a:r>
            <a:endParaRPr lang="en-US" sz="3200" dirty="0"/>
          </a:p>
          <a:p>
            <a:pPr>
              <a:spcBef>
                <a:spcPts val="1867"/>
              </a:spcBef>
              <a:spcAft>
                <a:spcPts val="133"/>
              </a:spcAft>
            </a:pPr>
            <a:r>
              <a:rPr lang="en-US" sz="3200" b="1" dirty="0">
                <a:solidFill>
                  <a:srgbClr val="FF0000"/>
                </a:solidFill>
                <a:ea typeface="+mj-lt"/>
                <a:cs typeface="+mj-lt"/>
              </a:rPr>
              <a:t>Two:</a:t>
            </a:r>
            <a:r>
              <a:rPr lang="en-US" sz="3200" dirty="0">
                <a:ea typeface="+mj-lt"/>
                <a:cs typeface="+mj-lt"/>
              </a:rPr>
              <a:t> The ISE must reasonably believe that disclosing the information may assist the receiving entity to undertake one of the following activities for a child or group of children to make a decision, assessment or plan, initiate or conduct an investigation, provide a service or manage any risk.</a:t>
            </a:r>
            <a:endParaRPr lang="en-US" sz="3200" dirty="0"/>
          </a:p>
          <a:p>
            <a:pPr>
              <a:spcBef>
                <a:spcPts val="1867"/>
              </a:spcBef>
              <a:spcAft>
                <a:spcPts val="133"/>
              </a:spcAft>
            </a:pPr>
            <a:r>
              <a:rPr lang="en-US" sz="3200" b="1" dirty="0">
                <a:solidFill>
                  <a:srgbClr val="FF0000"/>
                </a:solidFill>
                <a:ea typeface="+mj-lt"/>
                <a:cs typeface="+mj-lt"/>
              </a:rPr>
              <a:t>Three:</a:t>
            </a:r>
            <a:r>
              <a:rPr lang="en-US" sz="3200" dirty="0">
                <a:ea typeface="+mj-lt"/>
                <a:cs typeface="+mj-lt"/>
              </a:rPr>
              <a:t> The information must not be excluded information.</a:t>
            </a:r>
            <a:endParaRPr lang="en-US" sz="3200" dirty="0"/>
          </a:p>
          <a:p>
            <a:pPr>
              <a:spcBef>
                <a:spcPts val="1867"/>
              </a:spcBef>
              <a:spcAft>
                <a:spcPts val="133"/>
              </a:spcAft>
            </a:pPr>
            <a:r>
              <a:rPr lang="en-US" sz="3200" dirty="0">
                <a:ea typeface="+mj-lt"/>
                <a:cs typeface="+mj-lt"/>
              </a:rPr>
              <a:t>An information-sharing entity must comply with a request for information from another information-sharing entity </a:t>
            </a:r>
            <a:r>
              <a:rPr lang="en-US" sz="3200" b="1" dirty="0">
                <a:ea typeface="+mj-lt"/>
                <a:cs typeface="+mj-lt"/>
              </a:rPr>
              <a:t>if the three-part test is met</a:t>
            </a:r>
            <a:r>
              <a:rPr lang="en-US" sz="3200" dirty="0">
                <a:ea typeface="+mj-lt"/>
                <a:cs typeface="+mj-lt"/>
              </a:rPr>
              <a:t>.</a:t>
            </a:r>
            <a:endParaRPr lang="en-US" sz="3200" i="1" dirty="0">
              <a:cs typeface="+mj-lt"/>
            </a:endParaRPr>
          </a:p>
          <a:p>
            <a:pPr>
              <a:spcBef>
                <a:spcPts val="1867"/>
              </a:spcBef>
              <a:spcAft>
                <a:spcPts val="133"/>
              </a:spcAft>
            </a:pPr>
            <a:r>
              <a:rPr lang="en-US" sz="3200" i="1" dirty="0">
                <a:ea typeface="+mj-lt"/>
                <a:cs typeface="+mj-lt"/>
              </a:rPr>
              <a:t>If sharing information is likely to result in physical, emotional or psychological harm to a child or put them at risk of harm, the threshold of 'promoting' the wellbeing and safety of the child would not be met and the information could not be lawfully shared under the scheme. </a:t>
            </a:r>
            <a:endParaRPr lang="en-US" sz="3200" i="1" dirty="0">
              <a:cs typeface="Calibri"/>
            </a:endParaRPr>
          </a:p>
          <a:p>
            <a:endParaRPr lang="en-AU" dirty="0"/>
          </a:p>
        </p:txBody>
      </p:sp>
      <p:sp>
        <p:nvSpPr>
          <p:cNvPr id="6" name="Text Placeholder 2">
            <a:extLst>
              <a:ext uri="{FF2B5EF4-FFF2-40B4-BE49-F238E27FC236}">
                <a16:creationId xmlns:a16="http://schemas.microsoft.com/office/drawing/2014/main" id="{2632A445-3E38-922F-30EF-127E7318F179}"/>
              </a:ext>
            </a:extLst>
          </p:cNvPr>
          <p:cNvSpPr>
            <a:spLocks noGrp="1"/>
          </p:cNvSpPr>
          <p:nvPr>
            <p:ph type="body" sz="quarter" idx="13"/>
          </p:nvPr>
        </p:nvSpPr>
        <p:spPr>
          <a:xfrm>
            <a:off x="3491880" y="483518"/>
            <a:ext cx="5112568" cy="432048"/>
          </a:xfrm>
        </p:spPr>
        <p:txBody>
          <a:bodyPr>
            <a:normAutofit fontScale="92500" lnSpcReduction="20000"/>
          </a:bodyPr>
          <a:lstStyle/>
          <a:p>
            <a:pPr algn="r"/>
            <a:r>
              <a:rPr lang="en-AU" dirty="0" err="1"/>
              <a:t>Ciss</a:t>
            </a:r>
            <a:r>
              <a:rPr lang="en-AU" dirty="0"/>
              <a:t> threshold for sharing</a:t>
            </a:r>
          </a:p>
        </p:txBody>
      </p:sp>
    </p:spTree>
    <p:extLst>
      <p:ext uri="{BB962C8B-B14F-4D97-AF65-F5344CB8AC3E}">
        <p14:creationId xmlns:p14="http://schemas.microsoft.com/office/powerpoint/2010/main" val="4119418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DBFD31-58B5-D416-489E-BF714EAAED91}"/>
              </a:ext>
            </a:extLst>
          </p:cNvPr>
          <p:cNvSpPr>
            <a:spLocks noGrp="1"/>
          </p:cNvSpPr>
          <p:nvPr>
            <p:ph idx="1"/>
          </p:nvPr>
        </p:nvSpPr>
        <p:spPr>
          <a:xfrm>
            <a:off x="395536" y="1131590"/>
            <a:ext cx="8219256" cy="3277678"/>
          </a:xfrm>
        </p:spPr>
        <p:txBody>
          <a:bodyPr>
            <a:normAutofit fontScale="92500"/>
          </a:bodyPr>
          <a:lstStyle/>
          <a:p>
            <a:pPr marL="609585" indent="-609585">
              <a:buFont typeface="Arial,Sans-Serif" panose="020B0604020202020204" pitchFamily="34" charset="0"/>
              <a:buChar char="•"/>
            </a:pPr>
            <a:r>
              <a:rPr lang="en-AU" sz="2200" dirty="0">
                <a:ea typeface="Open Sans"/>
                <a:cs typeface="Calibri"/>
              </a:rPr>
              <a:t>Housing workers </a:t>
            </a:r>
            <a:r>
              <a:rPr lang="en-AU" sz="2200" i="0" dirty="0">
                <a:ea typeface="+mj-lt"/>
                <a:cs typeface="+mj-lt"/>
              </a:rPr>
              <a:t>are </a:t>
            </a:r>
            <a:r>
              <a:rPr lang="en-AU" sz="2200" dirty="0">
                <a:ea typeface="+mj-lt"/>
                <a:cs typeface="+mj-lt"/>
              </a:rPr>
              <a:t>in a unique position to talk safely to children and </a:t>
            </a:r>
            <a:r>
              <a:rPr lang="en-AU" sz="2200" dirty="0">
                <a:solidFill>
                  <a:schemeClr val="tx1"/>
                </a:solidFill>
                <a:ea typeface="+mj-lt"/>
                <a:cs typeface="+mj-lt"/>
              </a:rPr>
              <a:t>families to identify wellbeing needs and to </a:t>
            </a:r>
            <a:r>
              <a:rPr lang="en-AU" sz="2200" dirty="0">
                <a:ea typeface="+mj-lt"/>
                <a:cs typeface="+mj-lt"/>
              </a:rPr>
              <a:t>victim survivors of family violence. They are often in regular contact with tenants and do regular home visits. They  may have known the families for many years and will have built up a trusting relationship.</a:t>
            </a:r>
            <a:endParaRPr lang="en-US" sz="2200" dirty="0">
              <a:ea typeface="+mj-lt"/>
              <a:cs typeface="+mj-lt"/>
            </a:endParaRPr>
          </a:p>
          <a:p>
            <a:pPr marL="609585" indent="-609585">
              <a:buFont typeface="Arial" panose="020B0604020202020204" pitchFamily="34" charset="0"/>
              <a:buChar char="•"/>
            </a:pPr>
            <a:r>
              <a:rPr lang="en-AU" sz="2200" dirty="0">
                <a:ea typeface="Open Sans"/>
                <a:cs typeface="Open Sans"/>
              </a:rPr>
              <a:t>There are many organisations who are skilled and trained in this space and able to help.</a:t>
            </a:r>
          </a:p>
          <a:p>
            <a:pPr marL="609585" indent="-609585">
              <a:buFont typeface="Arial" panose="020B0604020202020204" pitchFamily="34" charset="0"/>
              <a:buChar char="•"/>
            </a:pPr>
            <a:r>
              <a:rPr lang="en-AU" sz="2200" dirty="0">
                <a:ea typeface="Open Sans"/>
                <a:cs typeface="Open Sans"/>
              </a:rPr>
              <a:t>Housing workers don't have to fix everything. They just need to  notice any wellbeing concerns or potential harm to children or risks of harm to adult victims of family violence and talk to someone about this. </a:t>
            </a:r>
            <a:endParaRPr lang="en-AU" sz="2200" dirty="0"/>
          </a:p>
          <a:p>
            <a:endParaRPr lang="en-US" dirty="0"/>
          </a:p>
          <a:p>
            <a:endParaRPr lang="en-US" dirty="0"/>
          </a:p>
          <a:p>
            <a:endParaRPr lang="en-AU" dirty="0"/>
          </a:p>
        </p:txBody>
      </p:sp>
      <p:sp>
        <p:nvSpPr>
          <p:cNvPr id="3" name="Text Placeholder 2">
            <a:extLst>
              <a:ext uri="{FF2B5EF4-FFF2-40B4-BE49-F238E27FC236}">
                <a16:creationId xmlns:a16="http://schemas.microsoft.com/office/drawing/2014/main" id="{5DB67A6E-D802-6910-DB02-B3F839721CC1}"/>
              </a:ext>
            </a:extLst>
          </p:cNvPr>
          <p:cNvSpPr>
            <a:spLocks noGrp="1"/>
          </p:cNvSpPr>
          <p:nvPr>
            <p:ph type="body" sz="quarter" idx="13"/>
          </p:nvPr>
        </p:nvSpPr>
        <p:spPr/>
        <p:txBody>
          <a:bodyPr>
            <a:normAutofit fontScale="92500" lnSpcReduction="20000"/>
          </a:bodyPr>
          <a:lstStyle/>
          <a:p>
            <a:pPr algn="r"/>
            <a:r>
              <a:rPr lang="en-AU" dirty="0"/>
              <a:t>Role of Housing Workers</a:t>
            </a:r>
          </a:p>
        </p:txBody>
      </p:sp>
    </p:spTree>
    <p:extLst>
      <p:ext uri="{BB962C8B-B14F-4D97-AF65-F5344CB8AC3E}">
        <p14:creationId xmlns:p14="http://schemas.microsoft.com/office/powerpoint/2010/main" val="2935863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DB67A6E-D802-6910-DB02-B3F839721CC1}"/>
              </a:ext>
            </a:extLst>
          </p:cNvPr>
          <p:cNvSpPr>
            <a:spLocks noGrp="1"/>
          </p:cNvSpPr>
          <p:nvPr>
            <p:ph type="body" sz="quarter" idx="13"/>
          </p:nvPr>
        </p:nvSpPr>
        <p:spPr/>
        <p:txBody>
          <a:bodyPr>
            <a:normAutofit fontScale="70000" lnSpcReduction="20000"/>
          </a:bodyPr>
          <a:lstStyle/>
          <a:p>
            <a:pPr algn="r"/>
            <a:r>
              <a:rPr lang="en-AU" dirty="0"/>
              <a:t>Information sharing &amp; </a:t>
            </a:r>
            <a:r>
              <a:rPr lang="en-AU" dirty="0" err="1"/>
              <a:t>maram</a:t>
            </a:r>
            <a:r>
              <a:rPr lang="en-AU" dirty="0"/>
              <a:t> training</a:t>
            </a:r>
          </a:p>
        </p:txBody>
      </p:sp>
      <p:graphicFrame>
        <p:nvGraphicFramePr>
          <p:cNvPr id="6" name="Content Placeholder 2">
            <a:extLst>
              <a:ext uri="{FF2B5EF4-FFF2-40B4-BE49-F238E27FC236}">
                <a16:creationId xmlns:a16="http://schemas.microsoft.com/office/drawing/2014/main" id="{9C851968-B746-D3BC-A975-F5F76188304F}"/>
              </a:ext>
            </a:extLst>
          </p:cNvPr>
          <p:cNvGraphicFramePr>
            <a:graphicFrameLocks noGrp="1"/>
          </p:cNvGraphicFramePr>
          <p:nvPr>
            <p:ph idx="1"/>
            <p:extLst>
              <p:ext uri="{D42A27DB-BD31-4B8C-83A1-F6EECF244321}">
                <p14:modId xmlns:p14="http://schemas.microsoft.com/office/powerpoint/2010/main" val="3634091336"/>
              </p:ext>
            </p:extLst>
          </p:nvPr>
        </p:nvGraphicFramePr>
        <p:xfrm>
          <a:off x="1396134" y="1078540"/>
          <a:ext cx="6351732" cy="35814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259544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C42EA18-5EAA-0D37-3F1B-150C524DEEA6}"/>
              </a:ext>
            </a:extLst>
          </p:cNvPr>
          <p:cNvSpPr>
            <a:spLocks noGrp="1"/>
          </p:cNvSpPr>
          <p:nvPr>
            <p:ph idx="1"/>
          </p:nvPr>
        </p:nvSpPr>
        <p:spPr/>
        <p:txBody>
          <a:bodyPr>
            <a:normAutofit fontScale="92500"/>
          </a:bodyPr>
          <a:lstStyle/>
          <a:p>
            <a:pPr marL="457200" lvl="0" indent="-457200">
              <a:buFont typeface="Arial" panose="020B0604020202020204" pitchFamily="34" charset="0"/>
              <a:buChar char="•"/>
            </a:pPr>
            <a:r>
              <a:rPr lang="en-AU" sz="2100" dirty="0">
                <a:solidFill>
                  <a:schemeClr val="tx1"/>
                </a:solidFill>
                <a:latin typeface="+mn-lt"/>
              </a:rPr>
              <a:t>The Information Sharing Schemes and MARAM are now established in law </a:t>
            </a:r>
          </a:p>
          <a:p>
            <a:pPr marL="457200" indent="-457200">
              <a:buFont typeface="Arial" panose="020B0604020202020204" pitchFamily="34" charset="0"/>
              <a:buChar char="•"/>
            </a:pPr>
            <a:r>
              <a:rPr lang="en-AU" sz="2100" dirty="0">
                <a:solidFill>
                  <a:schemeClr val="tx1"/>
                </a:solidFill>
                <a:latin typeface="+mn-lt"/>
              </a:rPr>
              <a:t>In the past it has been difficult for organisations to share information because of privacy and other legislation. In addition, workers often felt that child wellbeing or family violence concerns were the responsibility of other organisations to address.</a:t>
            </a:r>
          </a:p>
          <a:p>
            <a:pPr marL="457200" indent="-457200">
              <a:buFont typeface="Arial" panose="020B0604020202020204" pitchFamily="34" charset="0"/>
              <a:buChar char="•"/>
            </a:pPr>
            <a:r>
              <a:rPr lang="en-AU" sz="2100" dirty="0">
                <a:solidFill>
                  <a:schemeClr val="tx1"/>
                </a:solidFill>
                <a:latin typeface="+mn-lt"/>
              </a:rPr>
              <a:t>At times these barriers prevented organisations working together and more importantly, prevented workers from sharing information that may have assisted to build a child's wellbeing or keep adult victim survivors safe.</a:t>
            </a:r>
          </a:p>
          <a:p>
            <a:pPr marL="457200" indent="-457200">
              <a:buFont typeface="Arial" panose="020B0604020202020204" pitchFamily="34" charset="0"/>
              <a:buChar char="•"/>
            </a:pPr>
            <a:r>
              <a:rPr lang="en-AU" sz="2100" dirty="0">
                <a:solidFill>
                  <a:schemeClr val="tx1"/>
                </a:solidFill>
                <a:latin typeface="+mn-lt"/>
              </a:rPr>
              <a:t>If it is relevant to the wellbeing and safety of a child/children or managing family violence risk, CHOs must share this information either when asked or share voluntarily, to a relevant organisation.</a:t>
            </a:r>
            <a:endParaRPr lang="en-US" sz="2100" dirty="0">
              <a:solidFill>
                <a:schemeClr val="tx1"/>
              </a:solidFill>
              <a:latin typeface="+mn-lt"/>
            </a:endParaRPr>
          </a:p>
          <a:p>
            <a:endParaRPr lang="en-US" dirty="0"/>
          </a:p>
          <a:p>
            <a:endParaRPr lang="en-AU" dirty="0">
              <a:latin typeface="Meiryo"/>
            </a:endParaRPr>
          </a:p>
          <a:p>
            <a:endParaRPr lang="en-US" dirty="0"/>
          </a:p>
          <a:p>
            <a:pPr lvl="0"/>
            <a:endParaRPr lang="en-US" dirty="0"/>
          </a:p>
          <a:p>
            <a:endParaRPr lang="en-AU" dirty="0"/>
          </a:p>
        </p:txBody>
      </p:sp>
      <p:sp>
        <p:nvSpPr>
          <p:cNvPr id="3" name="Text Placeholder 2">
            <a:extLst>
              <a:ext uri="{FF2B5EF4-FFF2-40B4-BE49-F238E27FC236}">
                <a16:creationId xmlns:a16="http://schemas.microsoft.com/office/drawing/2014/main" id="{98B2B8A2-7E78-32B9-393C-3F276D1F339D}"/>
              </a:ext>
            </a:extLst>
          </p:cNvPr>
          <p:cNvSpPr>
            <a:spLocks noGrp="1"/>
          </p:cNvSpPr>
          <p:nvPr>
            <p:ph type="body" sz="quarter" idx="13"/>
          </p:nvPr>
        </p:nvSpPr>
        <p:spPr/>
        <p:txBody>
          <a:bodyPr>
            <a:normAutofit fontScale="92500" lnSpcReduction="20000"/>
          </a:bodyPr>
          <a:lstStyle/>
          <a:p>
            <a:pPr algn="r"/>
            <a:r>
              <a:rPr lang="en-AU"/>
              <a:t>Why is this important?</a:t>
            </a:r>
          </a:p>
        </p:txBody>
      </p:sp>
    </p:spTree>
    <p:extLst>
      <p:ext uri="{BB962C8B-B14F-4D97-AF65-F5344CB8AC3E}">
        <p14:creationId xmlns:p14="http://schemas.microsoft.com/office/powerpoint/2010/main" val="4268226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C42EA18-5EAA-0D37-3F1B-150C524DEEA6}"/>
              </a:ext>
            </a:extLst>
          </p:cNvPr>
          <p:cNvSpPr>
            <a:spLocks noGrp="1"/>
          </p:cNvSpPr>
          <p:nvPr>
            <p:ph idx="1"/>
          </p:nvPr>
        </p:nvSpPr>
        <p:spPr>
          <a:xfrm>
            <a:off x="462372" y="1025896"/>
            <a:ext cx="8219256" cy="2481958"/>
          </a:xfrm>
        </p:spPr>
        <p:txBody>
          <a:bodyPr>
            <a:normAutofit fontScale="47500" lnSpcReduction="20000"/>
          </a:bodyPr>
          <a:lstStyle/>
          <a:p>
            <a:r>
              <a:rPr lang="en-AU" sz="3800">
                <a:solidFill>
                  <a:schemeClr val="tx1"/>
                </a:solidFill>
              </a:rPr>
              <a:t>This has been an information session to get you thinking about MARAM and information sharing. We implore you to attend the government training on these topics which is available at</a:t>
            </a:r>
          </a:p>
          <a:p>
            <a:r>
              <a:rPr lang="en-AU" sz="3800">
                <a:solidFill>
                  <a:schemeClr val="tx1"/>
                </a:solidFill>
                <a:hlinkClick r:id="rId3"/>
              </a:rPr>
              <a:t>https://www.vic.gov.au/training-for-information-sharing-and-maram</a:t>
            </a:r>
            <a:r>
              <a:rPr lang="en-AU" sz="3800">
                <a:solidFill>
                  <a:schemeClr val="tx1"/>
                </a:solidFill>
              </a:rPr>
              <a:t> </a:t>
            </a:r>
          </a:p>
          <a:p>
            <a:endParaRPr lang="en-AU" sz="2100">
              <a:solidFill>
                <a:schemeClr val="tx1"/>
              </a:solidFill>
            </a:endParaRPr>
          </a:p>
          <a:p>
            <a:r>
              <a:rPr lang="en-AU" sz="3800">
                <a:solidFill>
                  <a:schemeClr val="tx1"/>
                </a:solidFill>
              </a:rPr>
              <a:t>Further information including information sheets and details on accessing MARAM training are available on the CHIA website  </a:t>
            </a:r>
            <a:r>
              <a:rPr lang="en-AU" sz="3800">
                <a:hlinkClick r:id="rId4"/>
              </a:rPr>
              <a:t>https://chiavic.com.au/all-training-and-events/</a:t>
            </a:r>
            <a:r>
              <a:rPr lang="en-AU" sz="3800"/>
              <a:t> </a:t>
            </a:r>
          </a:p>
          <a:p>
            <a:br>
              <a:rPr lang="en-AU" sz="1800">
                <a:effectLst/>
                <a:latin typeface="Segoe UI" panose="020B0502040204020203" pitchFamily="34" charset="0"/>
                <a:ea typeface="Calibri" panose="020F0502020204030204" pitchFamily="34" charset="0"/>
              </a:rPr>
            </a:br>
            <a:endParaRPr lang="en-AU"/>
          </a:p>
          <a:p>
            <a:endParaRPr lang="en-US"/>
          </a:p>
          <a:p>
            <a:endParaRPr lang="en-AU">
              <a:latin typeface="Meiryo"/>
            </a:endParaRPr>
          </a:p>
          <a:p>
            <a:endParaRPr lang="en-US"/>
          </a:p>
          <a:p>
            <a:pPr lvl="0"/>
            <a:endParaRPr lang="en-US"/>
          </a:p>
          <a:p>
            <a:endParaRPr lang="en-AU"/>
          </a:p>
        </p:txBody>
      </p:sp>
      <p:sp>
        <p:nvSpPr>
          <p:cNvPr id="3" name="Text Placeholder 2">
            <a:extLst>
              <a:ext uri="{FF2B5EF4-FFF2-40B4-BE49-F238E27FC236}">
                <a16:creationId xmlns:a16="http://schemas.microsoft.com/office/drawing/2014/main" id="{98B2B8A2-7E78-32B9-393C-3F276D1F339D}"/>
              </a:ext>
            </a:extLst>
          </p:cNvPr>
          <p:cNvSpPr>
            <a:spLocks noGrp="1"/>
          </p:cNvSpPr>
          <p:nvPr>
            <p:ph type="body" sz="quarter" idx="13"/>
          </p:nvPr>
        </p:nvSpPr>
        <p:spPr/>
        <p:txBody>
          <a:bodyPr>
            <a:normAutofit fontScale="92500" lnSpcReduction="20000"/>
          </a:bodyPr>
          <a:lstStyle/>
          <a:p>
            <a:pPr algn="r"/>
            <a:r>
              <a:rPr lang="en-AU"/>
              <a:t>More information</a:t>
            </a:r>
          </a:p>
        </p:txBody>
      </p:sp>
      <p:pic>
        <p:nvPicPr>
          <p:cNvPr id="5" name="Picture 4" descr="Logo&#10;&#10;Description automatically generated">
            <a:extLst>
              <a:ext uri="{FF2B5EF4-FFF2-40B4-BE49-F238E27FC236}">
                <a16:creationId xmlns:a16="http://schemas.microsoft.com/office/drawing/2014/main" id="{F7E09D88-B9F1-74E6-BF8E-A454463D51E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5354" y="3075806"/>
            <a:ext cx="2598237" cy="1486667"/>
          </a:xfrm>
          <a:prstGeom prst="rect">
            <a:avLst/>
          </a:prstGeom>
        </p:spPr>
      </p:pic>
      <p:sp>
        <p:nvSpPr>
          <p:cNvPr id="6" name="TextBox 5">
            <a:extLst>
              <a:ext uri="{FF2B5EF4-FFF2-40B4-BE49-F238E27FC236}">
                <a16:creationId xmlns:a16="http://schemas.microsoft.com/office/drawing/2014/main" id="{95F4E9B1-0E97-1D99-9EA4-48EBD667EDB8}"/>
              </a:ext>
            </a:extLst>
          </p:cNvPr>
          <p:cNvSpPr txBox="1"/>
          <p:nvPr/>
        </p:nvSpPr>
        <p:spPr>
          <a:xfrm>
            <a:off x="3566078" y="3416708"/>
            <a:ext cx="5038370" cy="923330"/>
          </a:xfrm>
          <a:prstGeom prst="rect">
            <a:avLst/>
          </a:prstGeom>
          <a:noFill/>
        </p:spPr>
        <p:txBody>
          <a:bodyPr wrap="square" rtlCol="0">
            <a:spAutoFit/>
          </a:bodyPr>
          <a:lstStyle/>
          <a:p>
            <a:r>
              <a:rPr lang="en-AU" sz="1800" dirty="0">
                <a:effectLst/>
                <a:latin typeface="+mj-lt"/>
                <a:ea typeface="Calibri" panose="020F0502020204030204" pitchFamily="34" charset="0"/>
                <a:cs typeface="Segoe UI" panose="020B0502040204020203" pitchFamily="34" charset="0"/>
              </a:rPr>
              <a:t>This project </a:t>
            </a:r>
            <a:r>
              <a:rPr lang="en-AU" sz="1800">
                <a:effectLst/>
                <a:latin typeface="+mj-lt"/>
                <a:ea typeface="Calibri" panose="020F0502020204030204" pitchFamily="34" charset="0"/>
                <a:cs typeface="Segoe UI" panose="020B0502040204020203" pitchFamily="34" charset="0"/>
              </a:rPr>
              <a:t>was supported by the Victorian Government under the Child Information Sharing Capacity Building Grants Program.</a:t>
            </a:r>
            <a:endParaRPr lang="en-AU">
              <a:latin typeface="+mj-lt"/>
            </a:endParaRPr>
          </a:p>
        </p:txBody>
      </p:sp>
    </p:spTree>
    <p:extLst>
      <p:ext uri="{BB962C8B-B14F-4D97-AF65-F5344CB8AC3E}">
        <p14:creationId xmlns:p14="http://schemas.microsoft.com/office/powerpoint/2010/main" val="2836846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C98DC016-C5B8-4DE5-9446-0C9CD0CAC383}"/>
              </a:ext>
            </a:extLst>
          </p:cNvPr>
          <p:cNvSpPr txBox="1">
            <a:spLocks/>
          </p:cNvSpPr>
          <p:nvPr/>
        </p:nvSpPr>
        <p:spPr>
          <a:xfrm>
            <a:off x="611560" y="1094407"/>
            <a:ext cx="4176464" cy="3556599"/>
          </a:xfrm>
          <a:prstGeom prst="rect">
            <a:avLst/>
          </a:prstGeom>
        </p:spPr>
        <p:txBody>
          <a:bodyPr anchor="ctr">
            <a:normAutofit/>
          </a:bodyPr>
          <a:lstStyle>
            <a:lvl1pPr algn="l" defTabSz="914400" rtl="0" eaLnBrk="1" latinLnBrk="0" hangingPunct="1">
              <a:spcBef>
                <a:spcPct val="0"/>
              </a:spcBef>
              <a:buNone/>
              <a:defRPr sz="2800" b="1" i="0" kern="1200" cap="all" baseline="0">
                <a:solidFill>
                  <a:srgbClr val="4F5956"/>
                </a:solidFill>
                <a:latin typeface="+mj-lt"/>
                <a:ea typeface="Open Sans" pitchFamily="34" charset="0"/>
                <a:cs typeface="Open Sans" pitchFamily="34" charset="0"/>
              </a:defRPr>
            </a:lvl1pPr>
          </a:lstStyle>
          <a:p>
            <a:pPr algn="ctr"/>
            <a:r>
              <a:rPr lang="en-AU" cap="none">
                <a:solidFill>
                  <a:schemeClr val="tx1"/>
                </a:solidFill>
              </a:rPr>
              <a:t>Information sharing schemes and MARAM reforms</a:t>
            </a:r>
          </a:p>
        </p:txBody>
      </p:sp>
      <p:graphicFrame>
        <p:nvGraphicFramePr>
          <p:cNvPr id="10" name="Content Placeholder 2">
            <a:extLst>
              <a:ext uri="{FF2B5EF4-FFF2-40B4-BE49-F238E27FC236}">
                <a16:creationId xmlns:a16="http://schemas.microsoft.com/office/drawing/2014/main" id="{7AA1C051-7848-99C2-5DEE-11055B8DA530}"/>
              </a:ext>
            </a:extLst>
          </p:cNvPr>
          <p:cNvGraphicFramePr>
            <a:graphicFrameLocks noGrp="1"/>
          </p:cNvGraphicFramePr>
          <p:nvPr>
            <p:ph idx="1"/>
            <p:extLst>
              <p:ext uri="{D42A27DB-BD31-4B8C-83A1-F6EECF244321}">
                <p14:modId xmlns:p14="http://schemas.microsoft.com/office/powerpoint/2010/main" val="962055654"/>
              </p:ext>
            </p:extLst>
          </p:nvPr>
        </p:nvGraphicFramePr>
        <p:xfrm>
          <a:off x="5184058" y="921104"/>
          <a:ext cx="3204366" cy="37299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21982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BFCA046-165D-6373-0F32-4BC399EE70CE}"/>
              </a:ext>
            </a:extLst>
          </p:cNvPr>
          <p:cNvSpPr>
            <a:spLocks noGrp="1"/>
          </p:cNvSpPr>
          <p:nvPr>
            <p:ph idx="1"/>
          </p:nvPr>
        </p:nvSpPr>
        <p:spPr/>
        <p:txBody>
          <a:bodyPr>
            <a:normAutofit fontScale="92500"/>
          </a:bodyPr>
          <a:lstStyle/>
          <a:p>
            <a:r>
              <a:rPr lang="en-AU" sz="3000" dirty="0">
                <a:solidFill>
                  <a:schemeClr val="tx1"/>
                </a:solidFill>
              </a:rPr>
              <a:t>What do the reforms aim to do?</a:t>
            </a:r>
          </a:p>
          <a:p>
            <a:pPr marL="457200" indent="-457200">
              <a:buFont typeface="Arial" panose="020B0604020202020204" pitchFamily="34" charset="0"/>
              <a:buChar char="•"/>
            </a:pPr>
            <a:r>
              <a:rPr lang="en-AU" sz="3000" dirty="0">
                <a:solidFill>
                  <a:schemeClr val="tx1"/>
                </a:solidFill>
              </a:rPr>
              <a:t>Promote the wellbeing and safety of children</a:t>
            </a:r>
          </a:p>
          <a:p>
            <a:pPr marL="457200" indent="-457200">
              <a:buFont typeface="Arial" panose="020B0604020202020204" pitchFamily="34" charset="0"/>
              <a:buChar char="•"/>
            </a:pPr>
            <a:r>
              <a:rPr lang="en-AU" sz="3000" dirty="0">
                <a:solidFill>
                  <a:schemeClr val="tx1"/>
                </a:solidFill>
              </a:rPr>
              <a:t>Help, identify, assess and manage family violence risk to children and adults</a:t>
            </a:r>
          </a:p>
          <a:p>
            <a:pPr marL="457200" indent="-457200">
              <a:buFont typeface="Arial" panose="020B0604020202020204" pitchFamily="34" charset="0"/>
              <a:buChar char="•"/>
            </a:pPr>
            <a:r>
              <a:rPr lang="en-AU" sz="3000" dirty="0">
                <a:solidFill>
                  <a:schemeClr val="tx1"/>
                </a:solidFill>
              </a:rPr>
              <a:t>Help organisations across the broader service system work together to build children's wellbeing and identify, assess and manage family violence risk</a:t>
            </a:r>
          </a:p>
          <a:p>
            <a:endParaRPr lang="en-AU" dirty="0"/>
          </a:p>
        </p:txBody>
      </p:sp>
      <p:sp>
        <p:nvSpPr>
          <p:cNvPr id="6" name="Text Placeholder 2">
            <a:extLst>
              <a:ext uri="{FF2B5EF4-FFF2-40B4-BE49-F238E27FC236}">
                <a16:creationId xmlns:a16="http://schemas.microsoft.com/office/drawing/2014/main" id="{2632A445-3E38-922F-30EF-127E7318F179}"/>
              </a:ext>
            </a:extLst>
          </p:cNvPr>
          <p:cNvSpPr>
            <a:spLocks noGrp="1"/>
          </p:cNvSpPr>
          <p:nvPr>
            <p:ph type="body" sz="quarter" idx="13"/>
          </p:nvPr>
        </p:nvSpPr>
        <p:spPr>
          <a:xfrm>
            <a:off x="3491880" y="483518"/>
            <a:ext cx="5112568" cy="432048"/>
          </a:xfrm>
        </p:spPr>
        <p:txBody>
          <a:bodyPr>
            <a:normAutofit fontScale="92500" lnSpcReduction="20000"/>
          </a:bodyPr>
          <a:lstStyle/>
          <a:p>
            <a:pPr algn="r"/>
            <a:r>
              <a:rPr lang="en-AU"/>
              <a:t>AIMS</a:t>
            </a:r>
          </a:p>
        </p:txBody>
      </p:sp>
    </p:spTree>
    <p:extLst>
      <p:ext uri="{BB962C8B-B14F-4D97-AF65-F5344CB8AC3E}">
        <p14:creationId xmlns:p14="http://schemas.microsoft.com/office/powerpoint/2010/main" val="754583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DFDD388-C669-BE53-1145-10EF6B64027E}"/>
              </a:ext>
            </a:extLst>
          </p:cNvPr>
          <p:cNvSpPr>
            <a:spLocks noGrp="1"/>
          </p:cNvSpPr>
          <p:nvPr>
            <p:ph type="body" sz="quarter" idx="13"/>
          </p:nvPr>
        </p:nvSpPr>
        <p:spPr/>
        <p:txBody>
          <a:bodyPr>
            <a:normAutofit fontScale="70000" lnSpcReduction="20000"/>
          </a:bodyPr>
          <a:lstStyle/>
          <a:p>
            <a:pPr algn="r"/>
            <a:r>
              <a:rPr lang="en-AU"/>
              <a:t>Child information sharing scheme (CISS)</a:t>
            </a:r>
          </a:p>
        </p:txBody>
      </p:sp>
      <p:graphicFrame>
        <p:nvGraphicFramePr>
          <p:cNvPr id="6" name="Content Placeholder 2">
            <a:extLst>
              <a:ext uri="{FF2B5EF4-FFF2-40B4-BE49-F238E27FC236}">
                <a16:creationId xmlns:a16="http://schemas.microsoft.com/office/drawing/2014/main" id="{3B37DA6E-44E2-303D-6E02-0C0B99A47461}"/>
              </a:ext>
            </a:extLst>
          </p:cNvPr>
          <p:cNvGraphicFramePr>
            <a:graphicFrameLocks/>
          </p:cNvGraphicFramePr>
          <p:nvPr>
            <p:extLst>
              <p:ext uri="{D42A27DB-BD31-4B8C-83A1-F6EECF244321}">
                <p14:modId xmlns:p14="http://schemas.microsoft.com/office/powerpoint/2010/main" val="1884014411"/>
              </p:ext>
            </p:extLst>
          </p:nvPr>
        </p:nvGraphicFramePr>
        <p:xfrm>
          <a:off x="1716137" y="1081526"/>
          <a:ext cx="5711725" cy="32967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76260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BFCA046-165D-6373-0F32-4BC399EE70CE}"/>
              </a:ext>
            </a:extLst>
          </p:cNvPr>
          <p:cNvSpPr>
            <a:spLocks noGrp="1"/>
          </p:cNvSpPr>
          <p:nvPr>
            <p:ph idx="1"/>
          </p:nvPr>
        </p:nvSpPr>
        <p:spPr/>
        <p:txBody>
          <a:bodyPr>
            <a:normAutofit fontScale="92500" lnSpcReduction="10000"/>
          </a:bodyPr>
          <a:lstStyle/>
          <a:p>
            <a:r>
              <a:rPr lang="en-AU" sz="2800" dirty="0">
                <a:ea typeface="Open Sans"/>
                <a:cs typeface="Calibri"/>
              </a:rPr>
              <a:t>Certain organisations and services, called Information Sharing Entities (ISEs), are prescribed because of their role and expertise within the service sector and because the information they hold may assist other ISEs to promote the wellbeing or safety of children (CISS) or assess or manage family violence risk to children and adults (FVISS).</a:t>
            </a:r>
            <a:endParaRPr lang="en-US" sz="2800" dirty="0">
              <a:ea typeface="Open Sans"/>
              <a:cs typeface="+mj-lt"/>
            </a:endParaRPr>
          </a:p>
          <a:p>
            <a:endParaRPr lang="en-AU" sz="2800" dirty="0">
              <a:ea typeface="Open Sans"/>
              <a:cs typeface="Calibri"/>
            </a:endParaRPr>
          </a:p>
          <a:p>
            <a:r>
              <a:rPr lang="en-AU" sz="2800" dirty="0">
                <a:ea typeface="Open Sans"/>
                <a:cs typeface="Calibri"/>
              </a:rPr>
              <a:t>ISEs can funded for CISS only or FVISS only or both CISS and FVISS.</a:t>
            </a:r>
          </a:p>
          <a:p>
            <a:endParaRPr lang="en-AU" dirty="0"/>
          </a:p>
        </p:txBody>
      </p:sp>
      <p:sp>
        <p:nvSpPr>
          <p:cNvPr id="6" name="Text Placeholder 2">
            <a:extLst>
              <a:ext uri="{FF2B5EF4-FFF2-40B4-BE49-F238E27FC236}">
                <a16:creationId xmlns:a16="http://schemas.microsoft.com/office/drawing/2014/main" id="{2632A445-3E38-922F-30EF-127E7318F179}"/>
              </a:ext>
            </a:extLst>
          </p:cNvPr>
          <p:cNvSpPr>
            <a:spLocks noGrp="1"/>
          </p:cNvSpPr>
          <p:nvPr>
            <p:ph type="body" sz="quarter" idx="13"/>
          </p:nvPr>
        </p:nvSpPr>
        <p:spPr>
          <a:xfrm>
            <a:off x="3491880" y="483518"/>
            <a:ext cx="5112568" cy="432048"/>
          </a:xfrm>
        </p:spPr>
        <p:txBody>
          <a:bodyPr>
            <a:normAutofit fontScale="92500" lnSpcReduction="20000"/>
          </a:bodyPr>
          <a:lstStyle/>
          <a:p>
            <a:pPr algn="r"/>
            <a:r>
              <a:rPr lang="en-AU" dirty="0"/>
              <a:t>What is an ISE?</a:t>
            </a:r>
          </a:p>
        </p:txBody>
      </p:sp>
    </p:spTree>
    <p:extLst>
      <p:ext uri="{BB962C8B-B14F-4D97-AF65-F5344CB8AC3E}">
        <p14:creationId xmlns:p14="http://schemas.microsoft.com/office/powerpoint/2010/main" val="3597994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7F28907-41C5-0BF6-9954-F79FF4A5078C}"/>
              </a:ext>
            </a:extLst>
          </p:cNvPr>
          <p:cNvSpPr>
            <a:spLocks noGrp="1"/>
          </p:cNvSpPr>
          <p:nvPr>
            <p:ph idx="1"/>
          </p:nvPr>
        </p:nvSpPr>
        <p:spPr/>
        <p:txBody>
          <a:bodyPr>
            <a:normAutofit/>
          </a:bodyPr>
          <a:lstStyle/>
          <a:p>
            <a:pPr marL="380990" indent="-380990">
              <a:buFont typeface="Arial" pitchFamily="2" charset="2"/>
              <a:buChar char="•"/>
            </a:pPr>
            <a:r>
              <a:rPr lang="en-AU" sz="1600" dirty="0">
                <a:ea typeface="+mj-lt"/>
                <a:cs typeface="+mj-lt"/>
              </a:rPr>
              <a:t>Inequality in early childhood experiences and learning leads to inequality in ability, achievement, health and life success.</a:t>
            </a:r>
            <a:endParaRPr lang="en-US" sz="1600" dirty="0"/>
          </a:p>
          <a:p>
            <a:pPr marL="380990" indent="-380990">
              <a:buFont typeface="Arial" pitchFamily="2" charset="2"/>
              <a:buChar char="•"/>
            </a:pPr>
            <a:r>
              <a:rPr lang="en-US" sz="1600" dirty="0">
                <a:ea typeface="+mj-lt"/>
                <a:cs typeface="+mj-lt"/>
              </a:rPr>
              <a:t>The Commission for Children and Young People's annual report for 2014-15 identified that out of 43 child death inquiries, 20 found inadequate sharing of information was a key contributor to the deaths.                                                 </a:t>
            </a:r>
            <a:endParaRPr lang="en-US" sz="1600" dirty="0"/>
          </a:p>
          <a:p>
            <a:pPr algn="r"/>
            <a:r>
              <a:rPr lang="en-US" sz="1400" dirty="0">
                <a:ea typeface="+mj-lt"/>
                <a:cs typeface="+mj-lt"/>
              </a:rPr>
              <a:t>                                                    </a:t>
            </a:r>
            <a:r>
              <a:rPr lang="en-US" sz="1000" i="1" dirty="0">
                <a:solidFill>
                  <a:schemeClr val="accent1"/>
                </a:solidFill>
                <a:ea typeface="+mj-lt"/>
                <a:cs typeface="+mj-lt"/>
              </a:rPr>
              <a:t>Source: Children Legislation Amendment (Information Sharing) Bill 2017</a:t>
            </a:r>
            <a:endParaRPr lang="en-US" sz="1000" i="1" dirty="0">
              <a:solidFill>
                <a:schemeClr val="accent1"/>
              </a:solidFill>
            </a:endParaRPr>
          </a:p>
          <a:p>
            <a:endParaRPr lang="en-AU" sz="1400" dirty="0">
              <a:ea typeface="+mj-lt"/>
              <a:cs typeface="+mj-lt"/>
            </a:endParaRPr>
          </a:p>
          <a:p>
            <a:pPr marL="380990" indent="-380990">
              <a:buFont typeface="Arial"/>
              <a:buChar char="•"/>
            </a:pPr>
            <a:r>
              <a:rPr lang="en-AU" sz="1600" dirty="0">
                <a:ea typeface="+mj-lt"/>
                <a:cs typeface="+mj-lt"/>
              </a:rPr>
              <a:t>In 2016, more than one-fifth of children aged 0–14 lived in households experiencing housing stress.</a:t>
            </a:r>
            <a:endParaRPr lang="en-AU" sz="1600" dirty="0">
              <a:cs typeface="Calibri"/>
            </a:endParaRPr>
          </a:p>
          <a:p>
            <a:pPr marL="380990" indent="-380990">
              <a:buFont typeface="Arial"/>
              <a:buChar char="•"/>
            </a:pPr>
            <a:r>
              <a:rPr lang="en-AU" sz="1600" dirty="0">
                <a:ea typeface="+mj-lt"/>
                <a:cs typeface="+mj-lt"/>
              </a:rPr>
              <a:t>More than half (52%) of children in 1-parent households were living under housing stress.</a:t>
            </a:r>
            <a:endParaRPr lang="en-AU" sz="1600" dirty="0">
              <a:cs typeface="Calibri"/>
            </a:endParaRPr>
          </a:p>
          <a:p>
            <a:pPr marL="380990" indent="-380990">
              <a:buFont typeface="Arial"/>
              <a:buChar char="•"/>
            </a:pPr>
            <a:r>
              <a:rPr lang="en-AU" sz="1600" dirty="0">
                <a:ea typeface="+mj-lt"/>
                <a:cs typeface="+mj-lt"/>
              </a:rPr>
              <a:t>The proportion of Indigenous children living in households experiencing housing stress has increased from 13.5% in 2001 to 27.1% in 2016. </a:t>
            </a:r>
            <a:endParaRPr lang="en-AU" sz="1600" dirty="0">
              <a:cs typeface="+mj-lt"/>
            </a:endParaRPr>
          </a:p>
          <a:p>
            <a:pPr marL="3657509" lvl="6" indent="0" algn="r">
              <a:buNone/>
            </a:pPr>
            <a:r>
              <a:rPr lang="en-AU" sz="1000" i="1" dirty="0">
                <a:solidFill>
                  <a:schemeClr val="accent1"/>
                </a:solidFill>
                <a:ea typeface="Open Sans"/>
                <a:cs typeface="Calibri"/>
              </a:rPr>
              <a:t>Source: Australian Institute of Health and Welfare</a:t>
            </a:r>
            <a:endParaRPr lang="en-AU" sz="1000" i="1" dirty="0">
              <a:solidFill>
                <a:schemeClr val="accent1"/>
              </a:solidFill>
              <a:ea typeface="Open Sans" pitchFamily="34" charset="0"/>
              <a:cs typeface="Calibri"/>
            </a:endParaRPr>
          </a:p>
          <a:p>
            <a:endParaRPr lang="en-AU" dirty="0"/>
          </a:p>
        </p:txBody>
      </p:sp>
      <p:sp>
        <p:nvSpPr>
          <p:cNvPr id="3" name="Text Placeholder 2">
            <a:extLst>
              <a:ext uri="{FF2B5EF4-FFF2-40B4-BE49-F238E27FC236}">
                <a16:creationId xmlns:a16="http://schemas.microsoft.com/office/drawing/2014/main" id="{4ABDF9C8-B738-7194-7E16-EE947379282D}"/>
              </a:ext>
            </a:extLst>
          </p:cNvPr>
          <p:cNvSpPr>
            <a:spLocks noGrp="1"/>
          </p:cNvSpPr>
          <p:nvPr>
            <p:ph type="body" sz="quarter" idx="13"/>
          </p:nvPr>
        </p:nvSpPr>
        <p:spPr/>
        <p:txBody>
          <a:bodyPr>
            <a:normAutofit fontScale="92500" lnSpcReduction="20000"/>
          </a:bodyPr>
          <a:lstStyle/>
          <a:p>
            <a:pPr algn="r"/>
            <a:r>
              <a:rPr lang="en-AU"/>
              <a:t>Child wellbeing stats</a:t>
            </a:r>
          </a:p>
        </p:txBody>
      </p:sp>
    </p:spTree>
    <p:extLst>
      <p:ext uri="{BB962C8B-B14F-4D97-AF65-F5344CB8AC3E}">
        <p14:creationId xmlns:p14="http://schemas.microsoft.com/office/powerpoint/2010/main" val="259130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7F28907-41C5-0BF6-9954-F79FF4A5078C}"/>
              </a:ext>
            </a:extLst>
          </p:cNvPr>
          <p:cNvSpPr>
            <a:spLocks noGrp="1"/>
          </p:cNvSpPr>
          <p:nvPr>
            <p:ph idx="1"/>
          </p:nvPr>
        </p:nvSpPr>
        <p:spPr/>
        <p:txBody>
          <a:bodyPr>
            <a:normAutofit lnSpcReduction="10000"/>
          </a:bodyPr>
          <a:lstStyle/>
          <a:p>
            <a:pPr marL="285750" indent="-285750">
              <a:lnSpc>
                <a:spcPct val="130000"/>
              </a:lnSpc>
              <a:buFont typeface="Arial" panose="020B0604020202020204" pitchFamily="34" charset="0"/>
              <a:buChar char="•"/>
            </a:pPr>
            <a:r>
              <a:rPr lang="en-US" sz="1700" b="0" i="0" dirty="0">
                <a:effectLst/>
                <a:cs typeface="Arial" panose="020B0604020202020204" pitchFamily="34" charset="0"/>
              </a:rPr>
              <a:t>On average, 1 woman a week in Australia is killed by her intimate partner.</a:t>
            </a:r>
          </a:p>
          <a:p>
            <a:pPr marL="285750" indent="-285750">
              <a:lnSpc>
                <a:spcPct val="130000"/>
              </a:lnSpc>
              <a:buFont typeface="Arial" panose="020B0604020202020204" pitchFamily="34" charset="0"/>
              <a:buChar char="•"/>
            </a:pPr>
            <a:r>
              <a:rPr lang="en-US" sz="1700" b="0" i="0" dirty="0">
                <a:effectLst/>
                <a:cs typeface="Arial" panose="020B0604020202020204" pitchFamily="34" charset="0"/>
              </a:rPr>
              <a:t>Children often see or hear violence between their parents. Family violence is a factor in many child protection cases.</a:t>
            </a:r>
          </a:p>
          <a:p>
            <a:pPr marL="285750" indent="-285750">
              <a:lnSpc>
                <a:spcPct val="130000"/>
              </a:lnSpc>
              <a:buFont typeface="Arial" panose="020B0604020202020204" pitchFamily="34" charset="0"/>
              <a:buChar char="•"/>
            </a:pPr>
            <a:r>
              <a:rPr lang="en-US" sz="1700" b="0" i="0" dirty="0">
                <a:effectLst/>
                <a:cs typeface="Arial" panose="020B0604020202020204" pitchFamily="34" charset="0"/>
              </a:rPr>
              <a:t>Many women do not seek help about their experience of violence. Of women who have experienced violence by a current partner:</a:t>
            </a:r>
          </a:p>
          <a:p>
            <a:pPr marL="742950" lvl="1" indent="-285750">
              <a:lnSpc>
                <a:spcPct val="130000"/>
              </a:lnSpc>
              <a:buFont typeface="Arial" panose="020B0604020202020204" pitchFamily="34" charset="0"/>
              <a:buChar char="•"/>
            </a:pPr>
            <a:r>
              <a:rPr lang="en-US" sz="1700" dirty="0">
                <a:cs typeface="Arial" panose="020B0604020202020204" pitchFamily="34" charset="0"/>
              </a:rPr>
              <a:t>Only a little over </a:t>
            </a:r>
            <a:r>
              <a:rPr lang="en-US" sz="1700" b="0" i="0" dirty="0">
                <a:effectLst/>
                <a:cs typeface="Arial" panose="020B0604020202020204" pitchFamily="34" charset="0"/>
              </a:rPr>
              <a:t>half (54%) had sought advice or support about the violence they experienced.</a:t>
            </a:r>
          </a:p>
          <a:p>
            <a:pPr marL="742950" lvl="1" indent="-285750">
              <a:lnSpc>
                <a:spcPct val="130000"/>
              </a:lnSpc>
              <a:buFont typeface="Arial" panose="020B0604020202020204" pitchFamily="34" charset="0"/>
              <a:buChar char="•"/>
            </a:pPr>
            <a:r>
              <a:rPr lang="en-US" sz="1700" b="0" i="0" dirty="0">
                <a:effectLst/>
                <a:cs typeface="Arial" panose="020B0604020202020204" pitchFamily="34" charset="0"/>
              </a:rPr>
              <a:t>82% had never contacted the police.</a:t>
            </a:r>
          </a:p>
          <a:p>
            <a:pPr marL="1177200" lvl="3">
              <a:lnSpc>
                <a:spcPct val="130000"/>
              </a:lnSpc>
            </a:pPr>
            <a:r>
              <a:rPr lang="en-US" sz="1700" i="1" dirty="0"/>
              <a:t>Ref: </a:t>
            </a:r>
            <a:r>
              <a:rPr lang="en-US" sz="1700" i="1" dirty="0">
                <a:hlinkClick r:id="rId3"/>
              </a:rPr>
              <a:t>About family violence in Victoria | Victorian Government (www.vic.gov.au)</a:t>
            </a:r>
            <a:endParaRPr lang="en-AU" sz="1700" i="1" dirty="0"/>
          </a:p>
          <a:p>
            <a:endParaRPr lang="en-AU" dirty="0"/>
          </a:p>
        </p:txBody>
      </p:sp>
      <p:sp>
        <p:nvSpPr>
          <p:cNvPr id="3" name="Text Placeholder 2">
            <a:extLst>
              <a:ext uri="{FF2B5EF4-FFF2-40B4-BE49-F238E27FC236}">
                <a16:creationId xmlns:a16="http://schemas.microsoft.com/office/drawing/2014/main" id="{4ABDF9C8-B738-7194-7E16-EE947379282D}"/>
              </a:ext>
            </a:extLst>
          </p:cNvPr>
          <p:cNvSpPr>
            <a:spLocks noGrp="1"/>
          </p:cNvSpPr>
          <p:nvPr>
            <p:ph type="body" sz="quarter" idx="13"/>
          </p:nvPr>
        </p:nvSpPr>
        <p:spPr/>
        <p:txBody>
          <a:bodyPr>
            <a:normAutofit fontScale="92500" lnSpcReduction="20000"/>
          </a:bodyPr>
          <a:lstStyle/>
          <a:p>
            <a:pPr algn="r"/>
            <a:r>
              <a:rPr lang="en-AU"/>
              <a:t>Family violence stats</a:t>
            </a:r>
          </a:p>
        </p:txBody>
      </p:sp>
    </p:spTree>
    <p:extLst>
      <p:ext uri="{BB962C8B-B14F-4D97-AF65-F5344CB8AC3E}">
        <p14:creationId xmlns:p14="http://schemas.microsoft.com/office/powerpoint/2010/main" val="1930949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C9F32B6-3895-89BC-B19A-251996DA6964}"/>
              </a:ext>
            </a:extLst>
          </p:cNvPr>
          <p:cNvSpPr>
            <a:spLocks noGrp="1"/>
          </p:cNvSpPr>
          <p:nvPr>
            <p:ph type="body" sz="quarter" idx="13"/>
          </p:nvPr>
        </p:nvSpPr>
        <p:spPr/>
        <p:txBody>
          <a:bodyPr>
            <a:normAutofit fontScale="55000" lnSpcReduction="20000"/>
          </a:bodyPr>
          <a:lstStyle/>
          <a:p>
            <a:pPr algn="r"/>
            <a:r>
              <a:rPr lang="en-AU"/>
              <a:t>Family violence information sharing scheme (FVISS)</a:t>
            </a:r>
          </a:p>
        </p:txBody>
      </p:sp>
      <p:sp>
        <p:nvSpPr>
          <p:cNvPr id="6" name="Content Placeholder 5">
            <a:extLst>
              <a:ext uri="{FF2B5EF4-FFF2-40B4-BE49-F238E27FC236}">
                <a16:creationId xmlns:a16="http://schemas.microsoft.com/office/drawing/2014/main" id="{B10AC195-B07C-BA07-9409-8D88002A6D36}"/>
              </a:ext>
            </a:extLst>
          </p:cNvPr>
          <p:cNvSpPr>
            <a:spLocks noGrp="1"/>
          </p:cNvSpPr>
          <p:nvPr>
            <p:ph idx="1"/>
          </p:nvPr>
        </p:nvSpPr>
        <p:spPr/>
        <p:txBody>
          <a:bodyPr>
            <a:normAutofit/>
          </a:bodyPr>
          <a:lstStyle/>
          <a:p>
            <a:r>
              <a:rPr lang="en-AU" sz="2800" dirty="0">
                <a:effectLst/>
                <a:latin typeface="Calibri" panose="020F0502020204030204" pitchFamily="34" charset="0"/>
                <a:ea typeface="Calibri" panose="020F0502020204030204" pitchFamily="34" charset="0"/>
                <a:cs typeface="Times New Roman" panose="02020603050405020304" pitchFamily="18" charset="0"/>
              </a:rPr>
              <a:t>The FVISS allows workers in authorised</a:t>
            </a:r>
            <a:r>
              <a:rPr lang="en-AU" sz="2800" b="1" dirty="0">
                <a:effectLst/>
                <a:latin typeface="Calibri" panose="020F0502020204030204" pitchFamily="34" charset="0"/>
                <a:ea typeface="Calibri" panose="020F0502020204030204" pitchFamily="34" charset="0"/>
                <a:cs typeface="Times New Roman" panose="02020603050405020304" pitchFamily="18" charset="0"/>
              </a:rPr>
              <a:t> </a:t>
            </a:r>
            <a:r>
              <a:rPr lang="en-AU" sz="2800" dirty="0">
                <a:effectLst/>
                <a:latin typeface="Calibri" panose="020F0502020204030204" pitchFamily="34" charset="0"/>
                <a:ea typeface="Calibri" panose="020F0502020204030204" pitchFamily="34" charset="0"/>
                <a:cs typeface="Times New Roman" panose="02020603050405020304" pitchFamily="18" charset="0"/>
              </a:rPr>
              <a:t>organisations, called an Information Sharing Entity (ISE) to share information with other ISEs to assess or manage family violence risk. </a:t>
            </a:r>
          </a:p>
          <a:p>
            <a:endParaRPr lang="en-AU" sz="2800" dirty="0">
              <a:effectLst/>
              <a:latin typeface="Calibri" panose="020F0502020204030204" pitchFamily="34" charset="0"/>
              <a:ea typeface="Calibri" panose="020F0502020204030204" pitchFamily="34" charset="0"/>
              <a:cs typeface="Times New Roman" panose="02020603050405020304" pitchFamily="18" charset="0"/>
            </a:endParaRPr>
          </a:p>
          <a:p>
            <a:r>
              <a:rPr lang="en-AU" sz="2800" dirty="0">
                <a:effectLst/>
                <a:latin typeface="Calibri" panose="020F0502020204030204" pitchFamily="34" charset="0"/>
                <a:ea typeface="Calibri" panose="020F0502020204030204" pitchFamily="34" charset="0"/>
                <a:cs typeface="Times New Roman" panose="02020603050405020304" pitchFamily="18" charset="0"/>
              </a:rPr>
              <a:t>Community Housing Organisations are an ISE.</a:t>
            </a:r>
          </a:p>
          <a:p>
            <a:endParaRPr lang="en-AU" dirty="0"/>
          </a:p>
        </p:txBody>
      </p:sp>
    </p:spTree>
    <p:extLst>
      <p:ext uri="{BB962C8B-B14F-4D97-AF65-F5344CB8AC3E}">
        <p14:creationId xmlns:p14="http://schemas.microsoft.com/office/powerpoint/2010/main" val="2163708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59F7B62-EA8A-80FE-3928-24E41139B1C9}"/>
              </a:ext>
            </a:extLst>
          </p:cNvPr>
          <p:cNvSpPr>
            <a:spLocks noGrp="1"/>
          </p:cNvSpPr>
          <p:nvPr>
            <p:ph type="body" sz="quarter" idx="13"/>
          </p:nvPr>
        </p:nvSpPr>
        <p:spPr/>
        <p:txBody>
          <a:bodyPr>
            <a:normAutofit fontScale="92500" lnSpcReduction="20000"/>
          </a:bodyPr>
          <a:lstStyle/>
          <a:p>
            <a:pPr algn="r"/>
            <a:r>
              <a:rPr lang="en-AU" err="1"/>
              <a:t>maram</a:t>
            </a:r>
            <a:endParaRPr lang="en-AU"/>
          </a:p>
        </p:txBody>
      </p:sp>
      <p:graphicFrame>
        <p:nvGraphicFramePr>
          <p:cNvPr id="6" name="Content Placeholder 2">
            <a:extLst>
              <a:ext uri="{FF2B5EF4-FFF2-40B4-BE49-F238E27FC236}">
                <a16:creationId xmlns:a16="http://schemas.microsoft.com/office/drawing/2014/main" id="{EBF4A9E1-2D54-7D94-8C00-E39D4EA41AC8}"/>
              </a:ext>
            </a:extLst>
          </p:cNvPr>
          <p:cNvGraphicFramePr>
            <a:graphicFrameLocks/>
          </p:cNvGraphicFramePr>
          <p:nvPr>
            <p:extLst>
              <p:ext uri="{D42A27DB-BD31-4B8C-83A1-F6EECF244321}">
                <p14:modId xmlns:p14="http://schemas.microsoft.com/office/powerpoint/2010/main" val="502494585"/>
              </p:ext>
            </p:extLst>
          </p:nvPr>
        </p:nvGraphicFramePr>
        <p:xfrm>
          <a:off x="1685845" y="1014817"/>
          <a:ext cx="5772309" cy="35276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76039719"/>
      </p:ext>
    </p:extLst>
  </p:cSld>
  <p:clrMapOvr>
    <a:masterClrMapping/>
  </p:clrMapOvr>
</p:sld>
</file>

<file path=ppt/theme/theme1.xml><?xml version="1.0" encoding="utf-8"?>
<a:theme xmlns:a="http://schemas.openxmlformats.org/drawingml/2006/main" name="PP template">
  <a:themeElements>
    <a:clrScheme name="CHIAVIC">
      <a:dk1>
        <a:srgbClr val="5F5F5F"/>
      </a:dk1>
      <a:lt1>
        <a:srgbClr val="FFFFFF"/>
      </a:lt1>
      <a:dk2>
        <a:srgbClr val="15657B"/>
      </a:dk2>
      <a:lt2>
        <a:srgbClr val="FFFFFF"/>
      </a:lt2>
      <a:accent1>
        <a:srgbClr val="25A7E0"/>
      </a:accent1>
      <a:accent2>
        <a:srgbClr val="0EBED3"/>
      </a:accent2>
      <a:accent3>
        <a:srgbClr val="1DB99F"/>
      </a:accent3>
      <a:accent4>
        <a:srgbClr val="66BE63"/>
      </a:accent4>
      <a:accent5>
        <a:srgbClr val="84C555"/>
      </a:accent5>
      <a:accent6>
        <a:srgbClr val="C1D54A"/>
      </a:accent6>
      <a:hlink>
        <a:srgbClr val="40AFFF"/>
      </a:hlink>
      <a:folHlink>
        <a:srgbClr val="D4BAB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f03cbe8-952f-466a-b1f4-73ec1c63af97">
      <Terms xmlns="http://schemas.microsoft.com/office/infopath/2007/PartnerControls"/>
    </lcf76f155ced4ddcb4097134ff3c332f>
    <TaxCatchAll xmlns="f00bc975-6bbc-455b-b94f-a040b201c21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C93D353E2E78B4D9073097ECFBFA34B" ma:contentTypeVersion="16" ma:contentTypeDescription="Create a new document." ma:contentTypeScope="" ma:versionID="78112a1d58a07c379b806f97f0c3c657">
  <xsd:schema xmlns:xsd="http://www.w3.org/2001/XMLSchema" xmlns:xs="http://www.w3.org/2001/XMLSchema" xmlns:p="http://schemas.microsoft.com/office/2006/metadata/properties" xmlns:ns2="cf03cbe8-952f-466a-b1f4-73ec1c63af97" xmlns:ns3="f00bc975-6bbc-455b-b94f-a040b201c214" targetNamespace="http://schemas.microsoft.com/office/2006/metadata/properties" ma:root="true" ma:fieldsID="36457679e9a2d2ae083bace5cd3a943c" ns2:_="" ns3:_="">
    <xsd:import namespace="cf03cbe8-952f-466a-b1f4-73ec1c63af97"/>
    <xsd:import namespace="f00bc975-6bbc-455b-b94f-a040b201c21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f03cbe8-952f-466a-b1f4-73ec1c63af9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17c2ced9-ba7c-4eff-9b82-28cdf989f7d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00bc975-6bbc-455b-b94f-a040b201c21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15947d43-a372-4171-8969-cc9a0f5f64fb}" ma:internalName="TaxCatchAll" ma:showField="CatchAllData" ma:web="f00bc975-6bbc-455b-b94f-a040b201c21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6F5C08D-CE84-456E-84B6-F8CF34A26201}">
  <ds:schemaRefs>
    <ds:schemaRef ds:uri="cf03cbe8-952f-466a-b1f4-73ec1c63af97"/>
    <ds:schemaRef ds:uri="f00bc975-6bbc-455b-b94f-a040b201c214"/>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B46F62F-EDFD-4A75-AF93-CC274D6DB6BA}"/>
</file>

<file path=customXml/itemProps3.xml><?xml version="1.0" encoding="utf-8"?>
<ds:datastoreItem xmlns:ds="http://schemas.openxmlformats.org/officeDocument/2006/customXml" ds:itemID="{4E1EC23F-0DEB-4BAC-A8CF-8D1EA62F350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CHIA Vic PowerPoint template</Template>
  <TotalTime>29</TotalTime>
  <Words>1286</Words>
  <Application>Microsoft Office PowerPoint</Application>
  <PresentationFormat>On-screen Show (16:9)</PresentationFormat>
  <Paragraphs>100</Paragraphs>
  <Slides>15</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Meiryo</vt:lpstr>
      <vt:lpstr>Arial</vt:lpstr>
      <vt:lpstr>Arial,Sans-Serif</vt:lpstr>
      <vt:lpstr>Calibri</vt:lpstr>
      <vt:lpstr>Courier New</vt:lpstr>
      <vt:lpstr>Segoe UI</vt:lpstr>
      <vt:lpstr>Wingdings</vt:lpstr>
      <vt:lpstr>PP template</vt:lpstr>
      <vt:lpstr>information sharing schemes and maram for community housing organisations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May</dc:creator>
  <cp:lastModifiedBy>Lisa May</cp:lastModifiedBy>
  <cp:revision>1</cp:revision>
  <dcterms:created xsi:type="dcterms:W3CDTF">2022-01-15T01:02:21Z</dcterms:created>
  <dcterms:modified xsi:type="dcterms:W3CDTF">2022-08-31T05:47:05Z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0x010100DC93D353E2E78B4D9073097ECFBFA34B</vt:lpwstr>
  </property>
  <property fmtid="{D5CDD505-2E9C-101B-9397-08002B2CF9AE}" pid="3" name="MediaServiceImageTags">
    <vt:lpwstr/>
  </property>
</Properties>
</file>